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88" r:id="rId2"/>
    <p:sldId id="257" r:id="rId3"/>
    <p:sldId id="258" r:id="rId4"/>
    <p:sldId id="259" r:id="rId5"/>
    <p:sldId id="260" r:id="rId6"/>
    <p:sldId id="261" r:id="rId7"/>
    <p:sldId id="279" r:id="rId8"/>
    <p:sldId id="287" r:id="rId9"/>
    <p:sldId id="262" r:id="rId10"/>
    <p:sldId id="264" r:id="rId11"/>
    <p:sldId id="265" r:id="rId12"/>
    <p:sldId id="266" r:id="rId13"/>
    <p:sldId id="267" r:id="rId14"/>
    <p:sldId id="282" r:id="rId15"/>
    <p:sldId id="286" r:id="rId16"/>
    <p:sldId id="283" r:id="rId17"/>
    <p:sldId id="284" r:id="rId18"/>
    <p:sldId id="285" r:id="rId19"/>
    <p:sldId id="268" r:id="rId20"/>
    <p:sldId id="269" r:id="rId21"/>
    <p:sldId id="270" r:id="rId22"/>
    <p:sldId id="280" r:id="rId23"/>
    <p:sldId id="281" r:id="rId24"/>
    <p:sldId id="289" r:id="rId25"/>
    <p:sldId id="290" r:id="rId26"/>
    <p:sldId id="271" r:id="rId27"/>
    <p:sldId id="272" r:id="rId28"/>
    <p:sldId id="273" r:id="rId29"/>
    <p:sldId id="274" r:id="rId30"/>
    <p:sldId id="275" r:id="rId31"/>
    <p:sldId id="276" r:id="rId32"/>
    <p:sldId id="277" r:id="rId33"/>
    <p:sldId id="278"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2022"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Pilin" userId="S::70813460@cuni.cz::3a2aedd7-5dda-4561-9a7e-03d13a71d829" providerId="AD" clId="Web-{FD7F5C74-8617-A74C-836C-9B8F66A4AF98}"/>
    <pc:docChg chg="addSld modSld">
      <pc:chgData name="Alexander Pilin" userId="S::70813460@cuni.cz::3a2aedd7-5dda-4561-9a7e-03d13a71d829" providerId="AD" clId="Web-{FD7F5C74-8617-A74C-836C-9B8F66A4AF98}" dt="2023-10-01T20:55:53.653" v="48" actId="20577"/>
      <pc:docMkLst>
        <pc:docMk/>
      </pc:docMkLst>
      <pc:sldChg chg="addSp modSp new">
        <pc:chgData name="Alexander Pilin" userId="S::70813460@cuni.cz::3a2aedd7-5dda-4561-9a7e-03d13a71d829" providerId="AD" clId="Web-{FD7F5C74-8617-A74C-836C-9B8F66A4AF98}" dt="2023-10-01T20:48:34.214" v="3" actId="14100"/>
        <pc:sldMkLst>
          <pc:docMk/>
          <pc:sldMk cId="3109932681" sldId="289"/>
        </pc:sldMkLst>
        <pc:spChg chg="add mod">
          <ac:chgData name="Alexander Pilin" userId="S::70813460@cuni.cz::3a2aedd7-5dda-4561-9a7e-03d13a71d829" providerId="AD" clId="Web-{FD7F5C74-8617-A74C-836C-9B8F66A4AF98}" dt="2023-10-01T20:48:34.214" v="3" actId="14100"/>
          <ac:spMkLst>
            <pc:docMk/>
            <pc:sldMk cId="3109932681" sldId="289"/>
            <ac:spMk id="2" creationId="{028BC716-700C-8B03-2495-3116E9DAB205}"/>
          </ac:spMkLst>
        </pc:spChg>
      </pc:sldChg>
      <pc:sldChg chg="addSp modSp new">
        <pc:chgData name="Alexander Pilin" userId="S::70813460@cuni.cz::3a2aedd7-5dda-4561-9a7e-03d13a71d829" providerId="AD" clId="Web-{FD7F5C74-8617-A74C-836C-9B8F66A4AF98}" dt="2023-10-01T20:55:53.653" v="48" actId="20577"/>
        <pc:sldMkLst>
          <pc:docMk/>
          <pc:sldMk cId="3992369564" sldId="290"/>
        </pc:sldMkLst>
        <pc:spChg chg="add mod">
          <ac:chgData name="Alexander Pilin" userId="S::70813460@cuni.cz::3a2aedd7-5dda-4561-9a7e-03d13a71d829" providerId="AD" clId="Web-{FD7F5C74-8617-A74C-836C-9B8F66A4AF98}" dt="2023-10-01T20:55:53.653" v="48" actId="20577"/>
          <ac:spMkLst>
            <pc:docMk/>
            <pc:sldMk cId="3992369564" sldId="290"/>
            <ac:spMk id="4" creationId="{9EB86D3D-E29B-F3CF-FD34-8F28BF02B7BB}"/>
          </ac:spMkLst>
        </pc:spChg>
        <pc:picChg chg="add mod">
          <ac:chgData name="Alexander Pilin" userId="S::70813460@cuni.cz::3a2aedd7-5dda-4561-9a7e-03d13a71d829" providerId="AD" clId="Web-{FD7F5C74-8617-A74C-836C-9B8F66A4AF98}" dt="2023-10-01T20:54:24.290" v="20" actId="1076"/>
          <ac:picMkLst>
            <pc:docMk/>
            <pc:sldMk cId="3992369564" sldId="290"/>
            <ac:picMk id="2" creationId="{9E6818BD-4595-279B-258C-4FEE6EF61B69}"/>
          </ac:picMkLst>
        </pc:picChg>
        <pc:picChg chg="add mod">
          <ac:chgData name="Alexander Pilin" userId="S::70813460@cuni.cz::3a2aedd7-5dda-4561-9a7e-03d13a71d829" providerId="AD" clId="Web-{FD7F5C74-8617-A74C-836C-9B8F66A4AF98}" dt="2023-10-01T20:54:30.384" v="22" actId="1076"/>
          <ac:picMkLst>
            <pc:docMk/>
            <pc:sldMk cId="3992369564" sldId="290"/>
            <ac:picMk id="3" creationId="{C27F6FE5-54D0-D0F2-9F6C-5C54AC5E1A42}"/>
          </ac:picMkLst>
        </pc:picChg>
      </pc:sldChg>
    </pc:docChg>
  </pc:docChgLst>
  <pc:docChgLst>
    <pc:chgData name="Alexander Pilin" userId="S::70813460@cuni.cz::3a2aedd7-5dda-4561-9a7e-03d13a71d829" providerId="AD" clId="Web-{A30E37E5-DF67-97E1-89F4-6A97C148FDE9}"/>
    <pc:docChg chg="modSld">
      <pc:chgData name="Alexander Pilin" userId="S::70813460@cuni.cz::3a2aedd7-5dda-4561-9a7e-03d13a71d829" providerId="AD" clId="Web-{A30E37E5-DF67-97E1-89F4-6A97C148FDE9}" dt="2023-10-01T20:33:46.397" v="11" actId="1076"/>
      <pc:docMkLst>
        <pc:docMk/>
      </pc:docMkLst>
      <pc:sldChg chg="addSp modSp">
        <pc:chgData name="Alexander Pilin" userId="S::70813460@cuni.cz::3a2aedd7-5dda-4561-9a7e-03d13a71d829" providerId="AD" clId="Web-{A30E37E5-DF67-97E1-89F4-6A97C148FDE9}" dt="2023-10-01T20:33:46.397" v="11" actId="1076"/>
        <pc:sldMkLst>
          <pc:docMk/>
          <pc:sldMk cId="0" sldId="281"/>
        </pc:sldMkLst>
        <pc:spChg chg="add mod">
          <ac:chgData name="Alexander Pilin" userId="S::70813460@cuni.cz::3a2aedd7-5dda-4561-9a7e-03d13a71d829" providerId="AD" clId="Web-{A30E37E5-DF67-97E1-89F4-6A97C148FDE9}" dt="2023-10-01T20:33:28.084" v="7" actId="14100"/>
          <ac:spMkLst>
            <pc:docMk/>
            <pc:sldMk cId="0" sldId="281"/>
            <ac:spMk id="2" creationId="{E32D3AD4-7A94-BC87-3AD0-DC24471EC7C1}"/>
          </ac:spMkLst>
        </pc:spChg>
        <pc:picChg chg="add mod">
          <ac:chgData name="Alexander Pilin" userId="S::70813460@cuni.cz::3a2aedd7-5dda-4561-9a7e-03d13a71d829" providerId="AD" clId="Web-{A30E37E5-DF67-97E1-89F4-6A97C148FDE9}" dt="2023-10-01T20:33:46.397" v="11" actId="1076"/>
          <ac:picMkLst>
            <pc:docMk/>
            <pc:sldMk cId="0" sldId="281"/>
            <ac:picMk id="3" creationId="{A9825C06-DEC1-8033-8923-3493C5D6DAC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1B413D-D831-DC26-4811-97CBBE25F849}"/>
              </a:ext>
            </a:extLst>
          </p:cNvPr>
          <p:cNvGrpSpPr>
            <a:grpSpLocks/>
          </p:cNvGrpSpPr>
          <p:nvPr/>
        </p:nvGrpSpPr>
        <p:grpSpPr bwMode="auto">
          <a:xfrm>
            <a:off x="-633413" y="798513"/>
            <a:ext cx="7542213" cy="6029325"/>
            <a:chOff x="-384" y="480"/>
            <a:chExt cx="4751" cy="3798"/>
          </a:xfrm>
        </p:grpSpPr>
        <p:grpSp>
          <p:nvGrpSpPr>
            <p:cNvPr id="3" name="Group 3">
              <a:extLst>
                <a:ext uri="{FF2B5EF4-FFF2-40B4-BE49-F238E27FC236}">
                  <a16:creationId xmlns:a16="http://schemas.microsoft.com/office/drawing/2014/main" id="{4E612E9B-3089-D7B5-8B6E-2296D1B13442}"/>
                </a:ext>
              </a:extLst>
            </p:cNvPr>
            <p:cNvGrpSpPr>
              <a:grpSpLocks/>
            </p:cNvGrpSpPr>
            <p:nvPr/>
          </p:nvGrpSpPr>
          <p:grpSpPr bwMode="auto">
            <a:xfrm>
              <a:off x="-384" y="480"/>
              <a:ext cx="4751" cy="3798"/>
              <a:chOff x="0" y="522"/>
              <a:chExt cx="4751" cy="3798"/>
            </a:xfrm>
          </p:grpSpPr>
          <p:grpSp>
            <p:nvGrpSpPr>
              <p:cNvPr id="17" name="Group 4">
                <a:extLst>
                  <a:ext uri="{FF2B5EF4-FFF2-40B4-BE49-F238E27FC236}">
                    <a16:creationId xmlns:a16="http://schemas.microsoft.com/office/drawing/2014/main" id="{9EB9AF65-3610-1880-83C5-9F79FD66EE93}"/>
                  </a:ext>
                </a:extLst>
              </p:cNvPr>
              <p:cNvGrpSpPr>
                <a:grpSpLocks/>
              </p:cNvGrpSpPr>
              <p:nvPr userDrawn="1"/>
            </p:nvGrpSpPr>
            <p:grpSpPr bwMode="auto">
              <a:xfrm>
                <a:off x="0" y="522"/>
                <a:ext cx="4751" cy="3794"/>
                <a:chOff x="0" y="522"/>
                <a:chExt cx="4751" cy="3794"/>
              </a:xfrm>
            </p:grpSpPr>
            <p:sp>
              <p:nvSpPr>
                <p:cNvPr id="31" name="Freeform 5">
                  <a:extLst>
                    <a:ext uri="{FF2B5EF4-FFF2-40B4-BE49-F238E27FC236}">
                      <a16:creationId xmlns:a16="http://schemas.microsoft.com/office/drawing/2014/main" id="{53EA0E96-3F07-A306-6779-F644A9BE0ED7}"/>
                    </a:ext>
                  </a:extLst>
                </p:cNvPr>
                <p:cNvSpPr>
                  <a:spLocks/>
                </p:cNvSpPr>
                <p:nvPr userDrawn="1"/>
              </p:nvSpPr>
              <p:spPr bwMode="hidden">
                <a:xfrm>
                  <a:off x="628" y="1241"/>
                  <a:ext cx="3281" cy="3075"/>
                </a:xfrm>
                <a:custGeom>
                  <a:avLst/>
                  <a:gdLst>
                    <a:gd name="T0" fmla="*/ 506 w 3271"/>
                    <a:gd name="T1" fmla="*/ 1990 h 3075"/>
                    <a:gd name="T2" fmla="*/ 188 w 3271"/>
                    <a:gd name="T3" fmla="*/ 1474 h 3075"/>
                    <a:gd name="T4" fmla="*/ 66 w 3271"/>
                    <a:gd name="T5" fmla="*/ 1169 h 3075"/>
                    <a:gd name="T6" fmla="*/ 12 w 3271"/>
                    <a:gd name="T7" fmla="*/ 875 h 3075"/>
                    <a:gd name="T8" fmla="*/ 18 w 3271"/>
                    <a:gd name="T9" fmla="*/ 611 h 3075"/>
                    <a:gd name="T10" fmla="*/ 84 w 3271"/>
                    <a:gd name="T11" fmla="*/ 389 h 3075"/>
                    <a:gd name="T12" fmla="*/ 211 w 3271"/>
                    <a:gd name="T13" fmla="*/ 216 h 3075"/>
                    <a:gd name="T14" fmla="*/ 512 w 3271"/>
                    <a:gd name="T15" fmla="*/ 42 h 3075"/>
                    <a:gd name="T16" fmla="*/ 897 w 3271"/>
                    <a:gd name="T17" fmla="*/ 6 h 3075"/>
                    <a:gd name="T18" fmla="*/ 1342 w 3271"/>
                    <a:gd name="T19" fmla="*/ 102 h 3075"/>
                    <a:gd name="T20" fmla="*/ 1818 w 3271"/>
                    <a:gd name="T21" fmla="*/ 324 h 3075"/>
                    <a:gd name="T22" fmla="*/ 2286 w 3271"/>
                    <a:gd name="T23" fmla="*/ 659 h 3075"/>
                    <a:gd name="T24" fmla="*/ 2785 w 3271"/>
                    <a:gd name="T25" fmla="*/ 1187 h 3075"/>
                    <a:gd name="T26" fmla="*/ 3103 w 3271"/>
                    <a:gd name="T27" fmla="*/ 1702 h 3075"/>
                    <a:gd name="T28" fmla="*/ 3225 w 3271"/>
                    <a:gd name="T29" fmla="*/ 2008 h 3075"/>
                    <a:gd name="T30" fmla="*/ 3279 w 3271"/>
                    <a:gd name="T31" fmla="*/ 2302 h 3075"/>
                    <a:gd name="T32" fmla="*/ 3273 w 3271"/>
                    <a:gd name="T33" fmla="*/ 2565 h 3075"/>
                    <a:gd name="T34" fmla="*/ 3207 w 3271"/>
                    <a:gd name="T35" fmla="*/ 2781 h 3075"/>
                    <a:gd name="T36" fmla="*/ 3086 w 3271"/>
                    <a:gd name="T37" fmla="*/ 2961 h 3075"/>
                    <a:gd name="T38" fmla="*/ 2936 w 3271"/>
                    <a:gd name="T39" fmla="*/ 3075 h 3075"/>
                    <a:gd name="T40" fmla="*/ 3086 w 3271"/>
                    <a:gd name="T41" fmla="*/ 2967 h 3075"/>
                    <a:gd name="T42" fmla="*/ 3213 w 3271"/>
                    <a:gd name="T43" fmla="*/ 2787 h 3075"/>
                    <a:gd name="T44" fmla="*/ 3279 w 3271"/>
                    <a:gd name="T45" fmla="*/ 2565 h 3075"/>
                    <a:gd name="T46" fmla="*/ 3285 w 3271"/>
                    <a:gd name="T47" fmla="*/ 2302 h 3075"/>
                    <a:gd name="T48" fmla="*/ 3231 w 3271"/>
                    <a:gd name="T49" fmla="*/ 2008 h 3075"/>
                    <a:gd name="T50" fmla="*/ 3109 w 3271"/>
                    <a:gd name="T51" fmla="*/ 1702 h 3075"/>
                    <a:gd name="T52" fmla="*/ 2792 w 3271"/>
                    <a:gd name="T53" fmla="*/ 1181 h 3075"/>
                    <a:gd name="T54" fmla="*/ 2292 w 3271"/>
                    <a:gd name="T55" fmla="*/ 653 h 3075"/>
                    <a:gd name="T56" fmla="*/ 1818 w 3271"/>
                    <a:gd name="T57" fmla="*/ 318 h 3075"/>
                    <a:gd name="T58" fmla="*/ 1342 w 3271"/>
                    <a:gd name="T59" fmla="*/ 96 h 3075"/>
                    <a:gd name="T60" fmla="*/ 897 w 3271"/>
                    <a:gd name="T61" fmla="*/ 0 h 3075"/>
                    <a:gd name="T62" fmla="*/ 506 w 3271"/>
                    <a:gd name="T63" fmla="*/ 36 h 3075"/>
                    <a:gd name="T64" fmla="*/ 206 w 3271"/>
                    <a:gd name="T65" fmla="*/ 210 h 3075"/>
                    <a:gd name="T66" fmla="*/ 78 w 3271"/>
                    <a:gd name="T67" fmla="*/ 389 h 3075"/>
                    <a:gd name="T68" fmla="*/ 12 w 3271"/>
                    <a:gd name="T69" fmla="*/ 611 h 3075"/>
                    <a:gd name="T70" fmla="*/ 6 w 3271"/>
                    <a:gd name="T71" fmla="*/ 875 h 3075"/>
                    <a:gd name="T72" fmla="*/ 60 w 3271"/>
                    <a:gd name="T73" fmla="*/ 1169 h 3075"/>
                    <a:gd name="T74" fmla="*/ 182 w 3271"/>
                    <a:gd name="T75" fmla="*/ 1474 h 3075"/>
                    <a:gd name="T76" fmla="*/ 355 w 3271"/>
                    <a:gd name="T77" fmla="*/ 1786 h 3075"/>
                    <a:gd name="T78" fmla="*/ 855 w 3271"/>
                    <a:gd name="T79" fmla="*/ 2380 h 3075"/>
                    <a:gd name="T80" fmla="*/ 1252 w 3271"/>
                    <a:gd name="T81" fmla="*/ 2709 h 3075"/>
                    <a:gd name="T82" fmla="*/ 1666 w 3271"/>
                    <a:gd name="T83" fmla="*/ 2961 h 3075"/>
                    <a:gd name="T84" fmla="*/ 1949 w 3271"/>
                    <a:gd name="T85" fmla="*/ 3075 h 3075"/>
                    <a:gd name="T86" fmla="*/ 1535 w 3271"/>
                    <a:gd name="T87" fmla="*/ 2889 h 3075"/>
                    <a:gd name="T88" fmla="*/ 1124 w 3271"/>
                    <a:gd name="T89" fmla="*/ 2607 h 3075"/>
                    <a:gd name="T90" fmla="*/ 855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 name="Group 6">
                  <a:extLst>
                    <a:ext uri="{FF2B5EF4-FFF2-40B4-BE49-F238E27FC236}">
                      <a16:creationId xmlns:a16="http://schemas.microsoft.com/office/drawing/2014/main" id="{3BA1F048-1E27-DECD-DF99-C309775AD970}"/>
                    </a:ext>
                  </a:extLst>
                </p:cNvPr>
                <p:cNvGrpSpPr>
                  <a:grpSpLocks/>
                </p:cNvGrpSpPr>
                <p:nvPr userDrawn="1"/>
              </p:nvGrpSpPr>
              <p:grpSpPr bwMode="auto">
                <a:xfrm>
                  <a:off x="0" y="522"/>
                  <a:ext cx="4751" cy="3794"/>
                  <a:chOff x="0" y="522"/>
                  <a:chExt cx="4751" cy="3794"/>
                </a:xfrm>
              </p:grpSpPr>
              <p:sp>
                <p:nvSpPr>
                  <p:cNvPr id="33" name="Freeform 7">
                    <a:extLst>
                      <a:ext uri="{FF2B5EF4-FFF2-40B4-BE49-F238E27FC236}">
                        <a16:creationId xmlns:a16="http://schemas.microsoft.com/office/drawing/2014/main" id="{87DA342D-1A3E-CAC4-A9F8-E1613A2E58CB}"/>
                      </a:ext>
                    </a:extLst>
                  </p:cNvPr>
                  <p:cNvSpPr>
                    <a:spLocks/>
                  </p:cNvSpPr>
                  <p:nvPr userDrawn="1"/>
                </p:nvSpPr>
                <p:spPr bwMode="hidden">
                  <a:xfrm>
                    <a:off x="400" y="815"/>
                    <a:ext cx="3964" cy="3501"/>
                  </a:xfrm>
                  <a:custGeom>
                    <a:avLst/>
                    <a:gdLst>
                      <a:gd name="T0" fmla="*/ 3970 w 3952"/>
                      <a:gd name="T1" fmla="*/ 2860 h 3501"/>
                      <a:gd name="T2" fmla="*/ 3934 w 3952"/>
                      <a:gd name="T3" fmla="*/ 2614 h 3501"/>
                      <a:gd name="T4" fmla="*/ 3863 w 3952"/>
                      <a:gd name="T5" fmla="*/ 2368 h 3501"/>
                      <a:gd name="T6" fmla="*/ 3753 w 3952"/>
                      <a:gd name="T7" fmla="*/ 2110 h 3501"/>
                      <a:gd name="T8" fmla="*/ 3615 w 3952"/>
                      <a:gd name="T9" fmla="*/ 1853 h 3501"/>
                      <a:gd name="T10" fmla="*/ 3452 w 3952"/>
                      <a:gd name="T11" fmla="*/ 1595 h 3501"/>
                      <a:gd name="T12" fmla="*/ 3261 w 3952"/>
                      <a:gd name="T13" fmla="*/ 1343 h 3501"/>
                      <a:gd name="T14" fmla="*/ 3043 w 3952"/>
                      <a:gd name="T15" fmla="*/ 1103 h 3501"/>
                      <a:gd name="T16" fmla="*/ 2737 w 3952"/>
                      <a:gd name="T17" fmla="*/ 815 h 3501"/>
                      <a:gd name="T18" fmla="*/ 2346 w 3952"/>
                      <a:gd name="T19" fmla="*/ 522 h 3501"/>
                      <a:gd name="T20" fmla="*/ 1955 w 3952"/>
                      <a:gd name="T21" fmla="*/ 288 h 3501"/>
                      <a:gd name="T22" fmla="*/ 1565 w 3952"/>
                      <a:gd name="T23" fmla="*/ 126 h 3501"/>
                      <a:gd name="T24" fmla="*/ 1192 w 3952"/>
                      <a:gd name="T25" fmla="*/ 24 h 3501"/>
                      <a:gd name="T26" fmla="*/ 843 w 3952"/>
                      <a:gd name="T27" fmla="*/ 0 h 3501"/>
                      <a:gd name="T28" fmla="*/ 530 w 3952"/>
                      <a:gd name="T29" fmla="*/ 48 h 3501"/>
                      <a:gd name="T30" fmla="*/ 265 w 3952"/>
                      <a:gd name="T31" fmla="*/ 174 h 3501"/>
                      <a:gd name="T32" fmla="*/ 114 w 3952"/>
                      <a:gd name="T33" fmla="*/ 312 h 3501"/>
                      <a:gd name="T34" fmla="*/ 0 w 3952"/>
                      <a:gd name="T35" fmla="*/ 486 h 3501"/>
                      <a:gd name="T36" fmla="*/ 72 w 3952"/>
                      <a:gd name="T37" fmla="*/ 372 h 3501"/>
                      <a:gd name="T38" fmla="*/ 271 w 3952"/>
                      <a:gd name="T39" fmla="*/ 174 h 3501"/>
                      <a:gd name="T40" fmla="*/ 530 w 3952"/>
                      <a:gd name="T41" fmla="*/ 48 h 3501"/>
                      <a:gd name="T42" fmla="*/ 843 w 3952"/>
                      <a:gd name="T43" fmla="*/ 6 h 3501"/>
                      <a:gd name="T44" fmla="*/ 1192 w 3952"/>
                      <a:gd name="T45" fmla="*/ 30 h 3501"/>
                      <a:gd name="T46" fmla="*/ 1565 w 3952"/>
                      <a:gd name="T47" fmla="*/ 132 h 3501"/>
                      <a:gd name="T48" fmla="*/ 1955 w 3952"/>
                      <a:gd name="T49" fmla="*/ 294 h 3501"/>
                      <a:gd name="T50" fmla="*/ 2346 w 3952"/>
                      <a:gd name="T51" fmla="*/ 528 h 3501"/>
                      <a:gd name="T52" fmla="*/ 2731 w 3952"/>
                      <a:gd name="T53" fmla="*/ 821 h 3501"/>
                      <a:gd name="T54" fmla="*/ 3146 w 3952"/>
                      <a:gd name="T55" fmla="*/ 1223 h 3501"/>
                      <a:gd name="T56" fmla="*/ 3356 w 3952"/>
                      <a:gd name="T57" fmla="*/ 1469 h 3501"/>
                      <a:gd name="T58" fmla="*/ 3532 w 3952"/>
                      <a:gd name="T59" fmla="*/ 1727 h 3501"/>
                      <a:gd name="T60" fmla="*/ 3687 w 3952"/>
                      <a:gd name="T61" fmla="*/ 1984 h 3501"/>
                      <a:gd name="T62" fmla="*/ 3808 w 3952"/>
                      <a:gd name="T63" fmla="*/ 2236 h 3501"/>
                      <a:gd name="T64" fmla="*/ 3899 w 3952"/>
                      <a:gd name="T65" fmla="*/ 2494 h 3501"/>
                      <a:gd name="T66" fmla="*/ 3958 w 3952"/>
                      <a:gd name="T67" fmla="*/ 2740 h 3501"/>
                      <a:gd name="T68" fmla="*/ 3976 w 3952"/>
                      <a:gd name="T69" fmla="*/ 2973 h 3501"/>
                      <a:gd name="T70" fmla="*/ 3946 w 3952"/>
                      <a:gd name="T71" fmla="*/ 3255 h 3501"/>
                      <a:gd name="T72" fmla="*/ 3857 w 3952"/>
                      <a:gd name="T73" fmla="*/ 3501 h 3501"/>
                      <a:gd name="T74" fmla="*/ 3910 w 3952"/>
                      <a:gd name="T75" fmla="*/ 3387 h 3501"/>
                      <a:gd name="T76" fmla="*/ 3970 w 3952"/>
                      <a:gd name="T77" fmla="*/ 3123 h 3501"/>
                      <a:gd name="T78" fmla="*/ 3976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a:extLst>
                      <a:ext uri="{FF2B5EF4-FFF2-40B4-BE49-F238E27FC236}">
                        <a16:creationId xmlns:a16="http://schemas.microsoft.com/office/drawing/2014/main" id="{4F6E2C78-0CF4-3855-E92A-587A504856C5}"/>
                      </a:ext>
                    </a:extLst>
                  </p:cNvPr>
                  <p:cNvSpPr>
                    <a:spLocks/>
                  </p:cNvSpPr>
                  <p:nvPr userDrawn="1"/>
                </p:nvSpPr>
                <p:spPr bwMode="hidden">
                  <a:xfrm>
                    <a:off x="406" y="953"/>
                    <a:ext cx="3803" cy="3363"/>
                  </a:xfrm>
                  <a:custGeom>
                    <a:avLst/>
                    <a:gdLst>
                      <a:gd name="T0" fmla="*/ 680 w 3791"/>
                      <a:gd name="T1" fmla="*/ 2416 h 3363"/>
                      <a:gd name="T2" fmla="*/ 421 w 3791"/>
                      <a:gd name="T3" fmla="*/ 2062 h 3363"/>
                      <a:gd name="T4" fmla="*/ 217 w 3791"/>
                      <a:gd name="T5" fmla="*/ 1703 h 3363"/>
                      <a:gd name="T6" fmla="*/ 78 w 3791"/>
                      <a:gd name="T7" fmla="*/ 1343 h 3363"/>
                      <a:gd name="T8" fmla="*/ 12 w 3791"/>
                      <a:gd name="T9" fmla="*/ 1001 h 3363"/>
                      <a:gd name="T10" fmla="*/ 18 w 3791"/>
                      <a:gd name="T11" fmla="*/ 701 h 3363"/>
                      <a:gd name="T12" fmla="*/ 96 w 3791"/>
                      <a:gd name="T13" fmla="*/ 450 h 3363"/>
                      <a:gd name="T14" fmla="*/ 241 w 3791"/>
                      <a:gd name="T15" fmla="*/ 246 h 3363"/>
                      <a:gd name="T16" fmla="*/ 584 w 3791"/>
                      <a:gd name="T17" fmla="*/ 48 h 3363"/>
                      <a:gd name="T18" fmla="*/ 1034 w 3791"/>
                      <a:gd name="T19" fmla="*/ 6 h 3363"/>
                      <a:gd name="T20" fmla="*/ 1553 w 3791"/>
                      <a:gd name="T21" fmla="*/ 120 h 3363"/>
                      <a:gd name="T22" fmla="*/ 2101 w 3791"/>
                      <a:gd name="T23" fmla="*/ 378 h 3363"/>
                      <a:gd name="T24" fmla="*/ 2647 w 3791"/>
                      <a:gd name="T25" fmla="*/ 773 h 3363"/>
                      <a:gd name="T26" fmla="*/ 3135 w 3791"/>
                      <a:gd name="T27" fmla="*/ 1265 h 3363"/>
                      <a:gd name="T28" fmla="*/ 3400 w 3791"/>
                      <a:gd name="T29" fmla="*/ 1625 h 3363"/>
                      <a:gd name="T30" fmla="*/ 3604 w 3791"/>
                      <a:gd name="T31" fmla="*/ 1984 h 3363"/>
                      <a:gd name="T32" fmla="*/ 3743 w 3791"/>
                      <a:gd name="T33" fmla="*/ 2344 h 3363"/>
                      <a:gd name="T34" fmla="*/ 3809 w 3791"/>
                      <a:gd name="T35" fmla="*/ 2686 h 3363"/>
                      <a:gd name="T36" fmla="*/ 3773 w 3791"/>
                      <a:gd name="T37" fmla="*/ 3105 h 3363"/>
                      <a:gd name="T38" fmla="*/ 3652 w 3791"/>
                      <a:gd name="T39" fmla="*/ 3363 h 3363"/>
                      <a:gd name="T40" fmla="*/ 3803 w 3791"/>
                      <a:gd name="T41" fmla="*/ 2967 h 3363"/>
                      <a:gd name="T42" fmla="*/ 3815 w 3791"/>
                      <a:gd name="T43" fmla="*/ 2794 h 3363"/>
                      <a:gd name="T44" fmla="*/ 3773 w 3791"/>
                      <a:gd name="T45" fmla="*/ 2458 h 3363"/>
                      <a:gd name="T46" fmla="*/ 3659 w 3791"/>
                      <a:gd name="T47" fmla="*/ 2104 h 3363"/>
                      <a:gd name="T48" fmla="*/ 3478 w 3791"/>
                      <a:gd name="T49" fmla="*/ 1739 h 3363"/>
                      <a:gd name="T50" fmla="*/ 3231 w 3791"/>
                      <a:gd name="T51" fmla="*/ 1385 h 3363"/>
                      <a:gd name="T52" fmla="*/ 2822 w 3791"/>
                      <a:gd name="T53" fmla="*/ 929 h 3363"/>
                      <a:gd name="T54" fmla="*/ 2286 w 3791"/>
                      <a:gd name="T55" fmla="*/ 492 h 3363"/>
                      <a:gd name="T56" fmla="*/ 1732 w 3791"/>
                      <a:gd name="T57" fmla="*/ 192 h 3363"/>
                      <a:gd name="T58" fmla="*/ 1198 w 3791"/>
                      <a:gd name="T59" fmla="*/ 24 h 3363"/>
                      <a:gd name="T60" fmla="*/ 721 w 3791"/>
                      <a:gd name="T61" fmla="*/ 12 h 3363"/>
                      <a:gd name="T62" fmla="*/ 337 w 3791"/>
                      <a:gd name="T63" fmla="*/ 162 h 3363"/>
                      <a:gd name="T64" fmla="*/ 132 w 3791"/>
                      <a:gd name="T65" fmla="*/ 378 h 3363"/>
                      <a:gd name="T66" fmla="*/ 36 w 3791"/>
                      <a:gd name="T67" fmla="*/ 612 h 3363"/>
                      <a:gd name="T68" fmla="*/ 0 w 3791"/>
                      <a:gd name="T69" fmla="*/ 893 h 3363"/>
                      <a:gd name="T70" fmla="*/ 42 w 3791"/>
                      <a:gd name="T71" fmla="*/ 1229 h 3363"/>
                      <a:gd name="T72" fmla="*/ 163 w 3791"/>
                      <a:gd name="T73" fmla="*/ 1583 h 3363"/>
                      <a:gd name="T74" fmla="*/ 343 w 3791"/>
                      <a:gd name="T75" fmla="*/ 1942 h 3363"/>
                      <a:gd name="T76" fmla="*/ 584 w 3791"/>
                      <a:gd name="T77" fmla="*/ 2302 h 3363"/>
                      <a:gd name="T78" fmla="*/ 993 w 3791"/>
                      <a:gd name="T79" fmla="*/ 2758 h 3363"/>
                      <a:gd name="T80" fmla="*/ 1606 w 3791"/>
                      <a:gd name="T81" fmla="*/ 3237 h 3363"/>
                      <a:gd name="T82" fmla="*/ 1606 w 3791"/>
                      <a:gd name="T83" fmla="*/ 3237 h 3363"/>
                      <a:gd name="T84" fmla="*/ 999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a:extLst>
                      <a:ext uri="{FF2B5EF4-FFF2-40B4-BE49-F238E27FC236}">
                        <a16:creationId xmlns:a16="http://schemas.microsoft.com/office/drawing/2014/main" id="{94F55FDC-C5CC-E27E-23E7-879F3BC55994}"/>
                      </a:ext>
                    </a:extLst>
                  </p:cNvPr>
                  <p:cNvSpPr>
                    <a:spLocks/>
                  </p:cNvSpPr>
                  <p:nvPr userDrawn="1"/>
                </p:nvSpPr>
                <p:spPr bwMode="hidden">
                  <a:xfrm>
                    <a:off x="514" y="1091"/>
                    <a:ext cx="3538" cy="3225"/>
                  </a:xfrm>
                  <a:custGeom>
                    <a:avLst/>
                    <a:gdLst>
                      <a:gd name="T0" fmla="*/ 542 w 3527"/>
                      <a:gd name="T1" fmla="*/ 2146 h 3225"/>
                      <a:gd name="T2" fmla="*/ 319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9 w 3527"/>
                      <a:gd name="T15" fmla="*/ 150 h 3225"/>
                      <a:gd name="T16" fmla="*/ 673 w 3527"/>
                      <a:gd name="T17" fmla="*/ 12 h 3225"/>
                      <a:gd name="T18" fmla="*/ 1118 w 3527"/>
                      <a:gd name="T19" fmla="*/ 24 h 3225"/>
                      <a:gd name="T20" fmla="*/ 1618 w 3527"/>
                      <a:gd name="T21" fmla="*/ 174 h 3225"/>
                      <a:gd name="T22" fmla="*/ 2130 w 3527"/>
                      <a:gd name="T23" fmla="*/ 456 h 3225"/>
                      <a:gd name="T24" fmla="*/ 2629 w 3527"/>
                      <a:gd name="T25" fmla="*/ 857 h 3225"/>
                      <a:gd name="T26" fmla="*/ 3093 w 3527"/>
                      <a:gd name="T27" fmla="*/ 1391 h 3225"/>
                      <a:gd name="T28" fmla="*/ 3296 w 3527"/>
                      <a:gd name="T29" fmla="*/ 1726 h 3225"/>
                      <a:gd name="T30" fmla="*/ 3448 w 3527"/>
                      <a:gd name="T31" fmla="*/ 2062 h 3225"/>
                      <a:gd name="T32" fmla="*/ 3531 w 3527"/>
                      <a:gd name="T33" fmla="*/ 2386 h 3225"/>
                      <a:gd name="T34" fmla="*/ 3543 w 3527"/>
                      <a:gd name="T35" fmla="*/ 2680 h 3225"/>
                      <a:gd name="T36" fmla="*/ 3496 w 3527"/>
                      <a:gd name="T37" fmla="*/ 2931 h 3225"/>
                      <a:gd name="T38" fmla="*/ 3381 w 3527"/>
                      <a:gd name="T39" fmla="*/ 3141 h 3225"/>
                      <a:gd name="T40" fmla="*/ 3302 w 3527"/>
                      <a:gd name="T41" fmla="*/ 3225 h 3225"/>
                      <a:gd name="T42" fmla="*/ 3332 w 3527"/>
                      <a:gd name="T43" fmla="*/ 3201 h 3225"/>
                      <a:gd name="T44" fmla="*/ 3466 w 3527"/>
                      <a:gd name="T45" fmla="*/ 3009 h 3225"/>
                      <a:gd name="T46" fmla="*/ 3537 w 3527"/>
                      <a:gd name="T47" fmla="*/ 2769 h 3225"/>
                      <a:gd name="T48" fmla="*/ 3543 w 3527"/>
                      <a:gd name="T49" fmla="*/ 2488 h 3225"/>
                      <a:gd name="T50" fmla="*/ 3484 w 3527"/>
                      <a:gd name="T51" fmla="*/ 2170 h 3225"/>
                      <a:gd name="T52" fmla="*/ 3356 w 3527"/>
                      <a:gd name="T53" fmla="*/ 1834 h 3225"/>
                      <a:gd name="T54" fmla="*/ 3165 w 3527"/>
                      <a:gd name="T55" fmla="*/ 1499 h 3225"/>
                      <a:gd name="T56" fmla="*/ 2834 w 3527"/>
                      <a:gd name="T57" fmla="*/ 1061 h 3225"/>
                      <a:gd name="T58" fmla="*/ 2298 w 3527"/>
                      <a:gd name="T59" fmla="*/ 575 h 3225"/>
                      <a:gd name="T60" fmla="*/ 1787 w 3527"/>
                      <a:gd name="T61" fmla="*/ 252 h 3225"/>
                      <a:gd name="T62" fmla="*/ 1281 w 3527"/>
                      <a:gd name="T63" fmla="*/ 60 h 3225"/>
                      <a:gd name="T64" fmla="*/ 813 w 3527"/>
                      <a:gd name="T65" fmla="*/ 0 h 3225"/>
                      <a:gd name="T66" fmla="*/ 420 w 3527"/>
                      <a:gd name="T67" fmla="*/ 84 h 3225"/>
                      <a:gd name="T68" fmla="*/ 169 w 3527"/>
                      <a:gd name="T69" fmla="*/ 288 h 3225"/>
                      <a:gd name="T70" fmla="*/ 53 w 3527"/>
                      <a:gd name="T71" fmla="*/ 498 h 3225"/>
                      <a:gd name="T72" fmla="*/ 0 w 3527"/>
                      <a:gd name="T73" fmla="*/ 749 h 3225"/>
                      <a:gd name="T74" fmla="*/ 18 w 3527"/>
                      <a:gd name="T75" fmla="*/ 1043 h 3225"/>
                      <a:gd name="T76" fmla="*/ 101 w 3527"/>
                      <a:gd name="T77" fmla="*/ 1373 h 3225"/>
                      <a:gd name="T78" fmla="*/ 253 w 3527"/>
                      <a:gd name="T79" fmla="*/ 1708 h 3225"/>
                      <a:gd name="T80" fmla="*/ 456 w 3527"/>
                      <a:gd name="T81" fmla="*/ 2038 h 3225"/>
                      <a:gd name="T82" fmla="*/ 920 w 3527"/>
                      <a:gd name="T83" fmla="*/ 2572 h 3225"/>
                      <a:gd name="T84" fmla="*/ 1263 w 3527"/>
                      <a:gd name="T85" fmla="*/ 2865 h 3225"/>
                      <a:gd name="T86" fmla="*/ 1618 w 3527"/>
                      <a:gd name="T87" fmla="*/ 3099 h 3225"/>
                      <a:gd name="T88" fmla="*/ 1865 w 3527"/>
                      <a:gd name="T89" fmla="*/ 3225 h 3225"/>
                      <a:gd name="T90" fmla="*/ 1504 w 3527"/>
                      <a:gd name="T91" fmla="*/ 3027 h 3225"/>
                      <a:gd name="T92" fmla="*/ 1150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 name="Group 10">
                    <a:extLst>
                      <a:ext uri="{FF2B5EF4-FFF2-40B4-BE49-F238E27FC236}">
                        <a16:creationId xmlns:a16="http://schemas.microsoft.com/office/drawing/2014/main" id="{12577B7E-085A-644D-9EE7-0447DB1DFB64}"/>
                      </a:ext>
                    </a:extLst>
                  </p:cNvPr>
                  <p:cNvGrpSpPr>
                    <a:grpSpLocks/>
                  </p:cNvGrpSpPr>
                  <p:nvPr userDrawn="1"/>
                </p:nvGrpSpPr>
                <p:grpSpPr bwMode="auto">
                  <a:xfrm>
                    <a:off x="0" y="522"/>
                    <a:ext cx="4751" cy="3794"/>
                    <a:chOff x="0" y="522"/>
                    <a:chExt cx="4751" cy="3794"/>
                  </a:xfrm>
                </p:grpSpPr>
                <p:sp>
                  <p:nvSpPr>
                    <p:cNvPr id="37" name="Freeform 11">
                      <a:extLst>
                        <a:ext uri="{FF2B5EF4-FFF2-40B4-BE49-F238E27FC236}">
                          <a16:creationId xmlns:a16="http://schemas.microsoft.com/office/drawing/2014/main" id="{1083AF1C-31DB-322D-75BE-8FDC986D6F2C}"/>
                        </a:ext>
                      </a:extLst>
                    </p:cNvPr>
                    <p:cNvSpPr>
                      <a:spLocks/>
                    </p:cNvSpPr>
                    <p:nvPr userDrawn="1"/>
                  </p:nvSpPr>
                  <p:spPr bwMode="hidden">
                    <a:xfrm>
                      <a:off x="400" y="522"/>
                      <a:ext cx="4264" cy="3794"/>
                    </a:xfrm>
                    <a:custGeom>
                      <a:avLst/>
                      <a:gdLst>
                        <a:gd name="T0" fmla="*/ 4271 w 4251"/>
                        <a:gd name="T1" fmla="*/ 3237 h 3794"/>
                        <a:gd name="T2" fmla="*/ 4229 w 4251"/>
                        <a:gd name="T3" fmla="*/ 2961 h 3794"/>
                        <a:gd name="T4" fmla="*/ 4146 w 4251"/>
                        <a:gd name="T5" fmla="*/ 2679 h 3794"/>
                        <a:gd name="T6" fmla="*/ 4024 w 4251"/>
                        <a:gd name="T7" fmla="*/ 2391 h 3794"/>
                        <a:gd name="T8" fmla="*/ 3869 w 4251"/>
                        <a:gd name="T9" fmla="*/ 2098 h 3794"/>
                        <a:gd name="T10" fmla="*/ 3681 w 4251"/>
                        <a:gd name="T11" fmla="*/ 1810 h 3794"/>
                        <a:gd name="T12" fmla="*/ 3460 w 4251"/>
                        <a:gd name="T13" fmla="*/ 1528 h 3794"/>
                        <a:gd name="T14" fmla="*/ 3213 w 4251"/>
                        <a:gd name="T15" fmla="*/ 1252 h 3794"/>
                        <a:gd name="T16" fmla="*/ 2876 w 4251"/>
                        <a:gd name="T17" fmla="*/ 935 h 3794"/>
                        <a:gd name="T18" fmla="*/ 2448 w 4251"/>
                        <a:gd name="T19" fmla="*/ 605 h 3794"/>
                        <a:gd name="T20" fmla="*/ 2003 w 4251"/>
                        <a:gd name="T21" fmla="*/ 341 h 3794"/>
                        <a:gd name="T22" fmla="*/ 1559 w 4251"/>
                        <a:gd name="T23" fmla="*/ 143 h 3794"/>
                        <a:gd name="T24" fmla="*/ 1130 w 4251"/>
                        <a:gd name="T25" fmla="*/ 35 h 3794"/>
                        <a:gd name="T26" fmla="*/ 745 w 4251"/>
                        <a:gd name="T27" fmla="*/ 0 h 3794"/>
                        <a:gd name="T28" fmla="*/ 403 w 4251"/>
                        <a:gd name="T29" fmla="*/ 47 h 3794"/>
                        <a:gd name="T30" fmla="*/ 120 w 4251"/>
                        <a:gd name="T31" fmla="*/ 173 h 3794"/>
                        <a:gd name="T32" fmla="*/ 0 w 4251"/>
                        <a:gd name="T33" fmla="*/ 269 h 3794"/>
                        <a:gd name="T34" fmla="*/ 265 w 4251"/>
                        <a:gd name="T35" fmla="*/ 101 h 3794"/>
                        <a:gd name="T36" fmla="*/ 590 w 4251"/>
                        <a:gd name="T37" fmla="*/ 18 h 3794"/>
                        <a:gd name="T38" fmla="*/ 963 w 4251"/>
                        <a:gd name="T39" fmla="*/ 18 h 3794"/>
                        <a:gd name="T40" fmla="*/ 1365 w 4251"/>
                        <a:gd name="T41" fmla="*/ 95 h 3794"/>
                        <a:gd name="T42" fmla="*/ 1792 w 4251"/>
                        <a:gd name="T43" fmla="*/ 245 h 3794"/>
                        <a:gd name="T44" fmla="*/ 2226 w 4251"/>
                        <a:gd name="T45" fmla="*/ 467 h 3794"/>
                        <a:gd name="T46" fmla="*/ 2659 w 4251"/>
                        <a:gd name="T47" fmla="*/ 761 h 3794"/>
                        <a:gd name="T48" fmla="*/ 3079 w 4251"/>
                        <a:gd name="T49" fmla="*/ 1120 h 3794"/>
                        <a:gd name="T50" fmla="*/ 3338 w 4251"/>
                        <a:gd name="T51" fmla="*/ 1390 h 3794"/>
                        <a:gd name="T52" fmla="*/ 3574 w 4251"/>
                        <a:gd name="T53" fmla="*/ 1666 h 3794"/>
                        <a:gd name="T54" fmla="*/ 3778 w 4251"/>
                        <a:gd name="T55" fmla="*/ 1954 h 3794"/>
                        <a:gd name="T56" fmla="*/ 3946 w 4251"/>
                        <a:gd name="T57" fmla="*/ 2247 h 3794"/>
                        <a:gd name="T58" fmla="*/ 4084 w 4251"/>
                        <a:gd name="T59" fmla="*/ 2535 h 3794"/>
                        <a:gd name="T60" fmla="*/ 4188 w 4251"/>
                        <a:gd name="T61" fmla="*/ 2823 h 3794"/>
                        <a:gd name="T62" fmla="*/ 4247 w 4251"/>
                        <a:gd name="T63" fmla="*/ 3105 h 3794"/>
                        <a:gd name="T64" fmla="*/ 4271 w 4251"/>
                        <a:gd name="T65" fmla="*/ 3368 h 3794"/>
                        <a:gd name="T66" fmla="*/ 4259 w 4251"/>
                        <a:gd name="T67" fmla="*/ 3590 h 3794"/>
                        <a:gd name="T68" fmla="*/ 4211 w 4251"/>
                        <a:gd name="T69" fmla="*/ 3794 h 3794"/>
                        <a:gd name="T70" fmla="*/ 4241 w 4251"/>
                        <a:gd name="T71" fmla="*/ 3692 h 3794"/>
                        <a:gd name="T72" fmla="*/ 4271 w 4251"/>
                        <a:gd name="T73" fmla="*/ 3482 h 3794"/>
                        <a:gd name="T74" fmla="*/ 4277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 name="Group 12">
                      <a:extLst>
                        <a:ext uri="{FF2B5EF4-FFF2-40B4-BE49-F238E27FC236}">
                          <a16:creationId xmlns:a16="http://schemas.microsoft.com/office/drawing/2014/main" id="{567A0092-7121-86C5-B25D-C8607BD4DB33}"/>
                        </a:ext>
                      </a:extLst>
                    </p:cNvPr>
                    <p:cNvGrpSpPr>
                      <a:grpSpLocks/>
                    </p:cNvGrpSpPr>
                    <p:nvPr userDrawn="1"/>
                  </p:nvGrpSpPr>
                  <p:grpSpPr bwMode="auto">
                    <a:xfrm>
                      <a:off x="0" y="659"/>
                      <a:ext cx="4751" cy="3657"/>
                      <a:chOff x="0" y="659"/>
                      <a:chExt cx="4751" cy="3657"/>
                    </a:xfrm>
                  </p:grpSpPr>
                  <p:sp>
                    <p:nvSpPr>
                      <p:cNvPr id="39" name="Freeform 13">
                        <a:extLst>
                          <a:ext uri="{FF2B5EF4-FFF2-40B4-BE49-F238E27FC236}">
                            <a16:creationId xmlns:a16="http://schemas.microsoft.com/office/drawing/2014/main" id="{0926B204-8724-0FD1-0E26-F11BE9C7C52D}"/>
                          </a:ext>
                        </a:extLst>
                      </p:cNvPr>
                      <p:cNvSpPr>
                        <a:spLocks/>
                      </p:cNvSpPr>
                      <p:nvPr userDrawn="1"/>
                    </p:nvSpPr>
                    <p:spPr bwMode="hidden">
                      <a:xfrm>
                        <a:off x="400" y="659"/>
                        <a:ext cx="4121" cy="3657"/>
                      </a:xfrm>
                      <a:custGeom>
                        <a:avLst/>
                        <a:gdLst>
                          <a:gd name="T0" fmla="*/ 163 w 4108"/>
                          <a:gd name="T1" fmla="*/ 186 h 3657"/>
                          <a:gd name="T2" fmla="*/ 444 w 4108"/>
                          <a:gd name="T3" fmla="*/ 54 h 3657"/>
                          <a:gd name="T4" fmla="*/ 775 w 4108"/>
                          <a:gd name="T5" fmla="*/ 6 h 3657"/>
                          <a:gd name="T6" fmla="*/ 1144 w 4108"/>
                          <a:gd name="T7" fmla="*/ 36 h 3657"/>
                          <a:gd name="T8" fmla="*/ 1547 w 4108"/>
                          <a:gd name="T9" fmla="*/ 144 h 3657"/>
                          <a:gd name="T10" fmla="*/ 1961 w 4108"/>
                          <a:gd name="T11" fmla="*/ 324 h 3657"/>
                          <a:gd name="T12" fmla="*/ 2383 w 4108"/>
                          <a:gd name="T13" fmla="*/ 570 h 3657"/>
                          <a:gd name="T14" fmla="*/ 2798 w 4108"/>
                          <a:gd name="T15" fmla="*/ 888 h 3657"/>
                          <a:gd name="T16" fmla="*/ 3123 w 4108"/>
                          <a:gd name="T17" fmla="*/ 1193 h 3657"/>
                          <a:gd name="T18" fmla="*/ 3358 w 4108"/>
                          <a:gd name="T19" fmla="*/ 1451 h 3657"/>
                          <a:gd name="T20" fmla="*/ 3562 w 4108"/>
                          <a:gd name="T21" fmla="*/ 1721 h 3657"/>
                          <a:gd name="T22" fmla="*/ 3743 w 4108"/>
                          <a:gd name="T23" fmla="*/ 1997 h 3657"/>
                          <a:gd name="T24" fmla="*/ 3887 w 4108"/>
                          <a:gd name="T25" fmla="*/ 2272 h 3657"/>
                          <a:gd name="T26" fmla="*/ 4002 w 4108"/>
                          <a:gd name="T27" fmla="*/ 2548 h 3657"/>
                          <a:gd name="T28" fmla="*/ 4086 w 4108"/>
                          <a:gd name="T29" fmla="*/ 2818 h 3657"/>
                          <a:gd name="T30" fmla="*/ 4128 w 4108"/>
                          <a:gd name="T31" fmla="*/ 3070 h 3657"/>
                          <a:gd name="T32" fmla="*/ 4128 w 4108"/>
                          <a:gd name="T33" fmla="*/ 3321 h 3657"/>
                          <a:gd name="T34" fmla="*/ 4086 w 4108"/>
                          <a:gd name="T35" fmla="*/ 3549 h 3657"/>
                          <a:gd name="T36" fmla="*/ 4056 w 4108"/>
                          <a:gd name="T37" fmla="*/ 3657 h 3657"/>
                          <a:gd name="T38" fmla="*/ 4116 w 4108"/>
                          <a:gd name="T39" fmla="*/ 3447 h 3657"/>
                          <a:gd name="T40" fmla="*/ 4134 w 4108"/>
                          <a:gd name="T41" fmla="*/ 3213 h 3657"/>
                          <a:gd name="T42" fmla="*/ 4128 w 4108"/>
                          <a:gd name="T43" fmla="*/ 3070 h 3657"/>
                          <a:gd name="T44" fmla="*/ 4086 w 4108"/>
                          <a:gd name="T45" fmla="*/ 2812 h 3657"/>
                          <a:gd name="T46" fmla="*/ 4008 w 4108"/>
                          <a:gd name="T47" fmla="*/ 2548 h 3657"/>
                          <a:gd name="T48" fmla="*/ 3893 w 4108"/>
                          <a:gd name="T49" fmla="*/ 2272 h 3657"/>
                          <a:gd name="T50" fmla="*/ 3749 w 4108"/>
                          <a:gd name="T51" fmla="*/ 1997 h 3657"/>
                          <a:gd name="T52" fmla="*/ 3568 w 4108"/>
                          <a:gd name="T53" fmla="*/ 1721 h 3657"/>
                          <a:gd name="T54" fmla="*/ 3364 w 4108"/>
                          <a:gd name="T55" fmla="*/ 1451 h 3657"/>
                          <a:gd name="T56" fmla="*/ 3129 w 4108"/>
                          <a:gd name="T57" fmla="*/ 1187 h 3657"/>
                          <a:gd name="T58" fmla="*/ 2810 w 4108"/>
                          <a:gd name="T59" fmla="*/ 888 h 3657"/>
                          <a:gd name="T60" fmla="*/ 2402 w 4108"/>
                          <a:gd name="T61" fmla="*/ 576 h 3657"/>
                          <a:gd name="T62" fmla="*/ 1979 w 4108"/>
                          <a:gd name="T63" fmla="*/ 330 h 3657"/>
                          <a:gd name="T64" fmla="*/ 1553 w 4108"/>
                          <a:gd name="T65" fmla="*/ 144 h 3657"/>
                          <a:gd name="T66" fmla="*/ 1138 w 4108"/>
                          <a:gd name="T67" fmla="*/ 30 h 3657"/>
                          <a:gd name="T68" fmla="*/ 757 w 4108"/>
                          <a:gd name="T69" fmla="*/ 0 h 3657"/>
                          <a:gd name="T70" fmla="*/ 433 w 4108"/>
                          <a:gd name="T71" fmla="*/ 54 h 3657"/>
                          <a:gd name="T72" fmla="*/ 163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 name="Group 14">
                        <a:extLst>
                          <a:ext uri="{FF2B5EF4-FFF2-40B4-BE49-F238E27FC236}">
                            <a16:creationId xmlns:a16="http://schemas.microsoft.com/office/drawing/2014/main" id="{A8C01A42-A8C8-1783-0FF6-FA46FD541600}"/>
                          </a:ext>
                        </a:extLst>
                      </p:cNvPr>
                      <p:cNvGrpSpPr>
                        <a:grpSpLocks/>
                      </p:cNvGrpSpPr>
                      <p:nvPr userDrawn="1"/>
                    </p:nvGrpSpPr>
                    <p:grpSpPr bwMode="auto">
                      <a:xfrm>
                        <a:off x="0" y="808"/>
                        <a:ext cx="4751" cy="3508"/>
                        <a:chOff x="-400" y="808"/>
                        <a:chExt cx="4751" cy="3508"/>
                      </a:xfrm>
                    </p:grpSpPr>
                    <p:sp>
                      <p:nvSpPr>
                        <p:cNvPr id="41" name="Line 15">
                          <a:extLst>
                            <a:ext uri="{FF2B5EF4-FFF2-40B4-BE49-F238E27FC236}">
                              <a16:creationId xmlns:a16="http://schemas.microsoft.com/office/drawing/2014/main" id="{29402890-762F-8D4E-083B-944049625F33}"/>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6">
                          <a:extLst>
                            <a:ext uri="{FF2B5EF4-FFF2-40B4-BE49-F238E27FC236}">
                              <a16:creationId xmlns:a16="http://schemas.microsoft.com/office/drawing/2014/main" id="{BEF91A3D-226F-3D8B-B42A-F906F4CA05F3}"/>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7">
                          <a:extLst>
                            <a:ext uri="{FF2B5EF4-FFF2-40B4-BE49-F238E27FC236}">
                              <a16:creationId xmlns:a16="http://schemas.microsoft.com/office/drawing/2014/main" id="{ED66A6C6-DDDB-D1F6-E151-9CD7E5D9E793}"/>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8">
                          <a:extLst>
                            <a:ext uri="{FF2B5EF4-FFF2-40B4-BE49-F238E27FC236}">
                              <a16:creationId xmlns:a16="http://schemas.microsoft.com/office/drawing/2014/main" id="{85D8791D-BD3B-BE95-F712-B6AB0BA945CE}"/>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9">
                          <a:extLst>
                            <a:ext uri="{FF2B5EF4-FFF2-40B4-BE49-F238E27FC236}">
                              <a16:creationId xmlns:a16="http://schemas.microsoft.com/office/drawing/2014/main" id="{D7360959-B541-9922-B030-425AA4BEE308}"/>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0">
                          <a:extLst>
                            <a:ext uri="{FF2B5EF4-FFF2-40B4-BE49-F238E27FC236}">
                              <a16:creationId xmlns:a16="http://schemas.microsoft.com/office/drawing/2014/main" id="{3C3A8A8C-FF00-5A31-DD8C-68DF97390C2E}"/>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21">
                          <a:extLst>
                            <a:ext uri="{FF2B5EF4-FFF2-40B4-BE49-F238E27FC236}">
                              <a16:creationId xmlns:a16="http://schemas.microsoft.com/office/drawing/2014/main" id="{943635C2-D8D5-C045-8EB0-F6AF9C6C1F19}"/>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2">
                          <a:extLst>
                            <a:ext uri="{FF2B5EF4-FFF2-40B4-BE49-F238E27FC236}">
                              <a16:creationId xmlns:a16="http://schemas.microsoft.com/office/drawing/2014/main" id="{BC2C07CC-C9A3-AF39-1190-F35876382418}"/>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3">
                          <a:extLst>
                            <a:ext uri="{FF2B5EF4-FFF2-40B4-BE49-F238E27FC236}">
                              <a16:creationId xmlns:a16="http://schemas.microsoft.com/office/drawing/2014/main" id="{23319F53-5E09-09AC-529E-C26093C5B363}"/>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4">
                          <a:extLst>
                            <a:ext uri="{FF2B5EF4-FFF2-40B4-BE49-F238E27FC236}">
                              <a16:creationId xmlns:a16="http://schemas.microsoft.com/office/drawing/2014/main" id="{95A73380-5039-2039-D50B-510616196512}"/>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25">
                          <a:extLst>
                            <a:ext uri="{FF2B5EF4-FFF2-40B4-BE49-F238E27FC236}">
                              <a16:creationId xmlns:a16="http://schemas.microsoft.com/office/drawing/2014/main" id="{6E27AF43-2D17-CD5E-875F-9973CAE27C84}"/>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26">
                          <a:extLst>
                            <a:ext uri="{FF2B5EF4-FFF2-40B4-BE49-F238E27FC236}">
                              <a16:creationId xmlns:a16="http://schemas.microsoft.com/office/drawing/2014/main" id="{783EF773-3BF4-24A1-17D1-107B1B8BBFBC}"/>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27">
                          <a:extLst>
                            <a:ext uri="{FF2B5EF4-FFF2-40B4-BE49-F238E27FC236}">
                              <a16:creationId xmlns:a16="http://schemas.microsoft.com/office/drawing/2014/main" id="{4FD9DD1B-866A-ECA1-559A-34299D2840CB}"/>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28">
                          <a:extLst>
                            <a:ext uri="{FF2B5EF4-FFF2-40B4-BE49-F238E27FC236}">
                              <a16:creationId xmlns:a16="http://schemas.microsoft.com/office/drawing/2014/main" id="{074D21D4-5CCF-6B2F-CF57-2DC8E87E6273}"/>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29">
                          <a:extLst>
                            <a:ext uri="{FF2B5EF4-FFF2-40B4-BE49-F238E27FC236}">
                              <a16:creationId xmlns:a16="http://schemas.microsoft.com/office/drawing/2014/main" id="{E6B30522-3692-A69F-1BA0-A71E8A5E0C5F}"/>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0">
                          <a:extLst>
                            <a:ext uri="{FF2B5EF4-FFF2-40B4-BE49-F238E27FC236}">
                              <a16:creationId xmlns:a16="http://schemas.microsoft.com/office/drawing/2014/main" id="{3023D807-8426-B3A0-991B-37831C4F8DFD}"/>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31">
                          <a:extLst>
                            <a:ext uri="{FF2B5EF4-FFF2-40B4-BE49-F238E27FC236}">
                              <a16:creationId xmlns:a16="http://schemas.microsoft.com/office/drawing/2014/main" id="{AE59061A-F02C-4A6D-CB72-FDBCB879210B}"/>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32">
                          <a:extLst>
                            <a:ext uri="{FF2B5EF4-FFF2-40B4-BE49-F238E27FC236}">
                              <a16:creationId xmlns:a16="http://schemas.microsoft.com/office/drawing/2014/main" id="{E6B6F28D-0A98-48DD-9488-D15E4D5B8CEB}"/>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33">
                          <a:extLst>
                            <a:ext uri="{FF2B5EF4-FFF2-40B4-BE49-F238E27FC236}">
                              <a16:creationId xmlns:a16="http://schemas.microsoft.com/office/drawing/2014/main" id="{B2AF0CCC-E076-1023-516A-D2F916C3AA34}"/>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34">
                          <a:extLst>
                            <a:ext uri="{FF2B5EF4-FFF2-40B4-BE49-F238E27FC236}">
                              <a16:creationId xmlns:a16="http://schemas.microsoft.com/office/drawing/2014/main" id="{FC1528F4-DA91-50B6-A714-29FEC7CEED12}"/>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35">
                          <a:extLst>
                            <a:ext uri="{FF2B5EF4-FFF2-40B4-BE49-F238E27FC236}">
                              <a16:creationId xmlns:a16="http://schemas.microsoft.com/office/drawing/2014/main" id="{066AD834-C454-EA76-1D91-DDC7DB650012}"/>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36">
                          <a:extLst>
                            <a:ext uri="{FF2B5EF4-FFF2-40B4-BE49-F238E27FC236}">
                              <a16:creationId xmlns:a16="http://schemas.microsoft.com/office/drawing/2014/main" id="{E7364702-0618-CC46-19C7-21FAF1A26676}"/>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37">
                          <a:extLst>
                            <a:ext uri="{FF2B5EF4-FFF2-40B4-BE49-F238E27FC236}">
                              <a16:creationId xmlns:a16="http://schemas.microsoft.com/office/drawing/2014/main" id="{38E8FB71-05C6-17CB-463C-249DB1E47C42}"/>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8" name="Line 38">
                          <a:extLst>
                            <a:ext uri="{FF2B5EF4-FFF2-40B4-BE49-F238E27FC236}">
                              <a16:creationId xmlns:a16="http://schemas.microsoft.com/office/drawing/2014/main" id="{07E3FC41-C0E7-A61E-E1E9-EEAA8FEBF046}"/>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9" name="Line 39">
                          <a:extLst>
                            <a:ext uri="{FF2B5EF4-FFF2-40B4-BE49-F238E27FC236}">
                              <a16:creationId xmlns:a16="http://schemas.microsoft.com/office/drawing/2014/main" id="{EA94FA9C-D2DD-B8B1-A02E-C2736941DA38}"/>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0" name="Line 40">
                          <a:extLst>
                            <a:ext uri="{FF2B5EF4-FFF2-40B4-BE49-F238E27FC236}">
                              <a16:creationId xmlns:a16="http://schemas.microsoft.com/office/drawing/2014/main" id="{B3614D13-65AC-9254-75CE-CD8A1E4F131E}"/>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1" name="Line 41">
                          <a:extLst>
                            <a:ext uri="{FF2B5EF4-FFF2-40B4-BE49-F238E27FC236}">
                              <a16:creationId xmlns:a16="http://schemas.microsoft.com/office/drawing/2014/main" id="{993D5B57-4430-C01C-F092-E47FD97CF823}"/>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2" name="Line 42">
                          <a:extLst>
                            <a:ext uri="{FF2B5EF4-FFF2-40B4-BE49-F238E27FC236}">
                              <a16:creationId xmlns:a16="http://schemas.microsoft.com/office/drawing/2014/main" id="{41B43CCD-8307-F3C9-223A-9DF87CC5CFBA}"/>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3" name="Line 43">
                          <a:extLst>
                            <a:ext uri="{FF2B5EF4-FFF2-40B4-BE49-F238E27FC236}">
                              <a16:creationId xmlns:a16="http://schemas.microsoft.com/office/drawing/2014/main" id="{F626F1BD-DB74-2815-2103-8AB20F8D3659}"/>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4" name="Line 44">
                          <a:extLst>
                            <a:ext uri="{FF2B5EF4-FFF2-40B4-BE49-F238E27FC236}">
                              <a16:creationId xmlns:a16="http://schemas.microsoft.com/office/drawing/2014/main" id="{B3F8F365-AB59-CB60-9957-B588C31467B2}"/>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5" name="Line 45">
                          <a:extLst>
                            <a:ext uri="{FF2B5EF4-FFF2-40B4-BE49-F238E27FC236}">
                              <a16:creationId xmlns:a16="http://schemas.microsoft.com/office/drawing/2014/main" id="{A5682DD4-5928-B474-CEA8-42758416930E}"/>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6" name="Line 46">
                          <a:extLst>
                            <a:ext uri="{FF2B5EF4-FFF2-40B4-BE49-F238E27FC236}">
                              <a16:creationId xmlns:a16="http://schemas.microsoft.com/office/drawing/2014/main" id="{702C79BD-4B93-7FC5-1565-202E5AFFA0C3}"/>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7" name="Line 47">
                          <a:extLst>
                            <a:ext uri="{FF2B5EF4-FFF2-40B4-BE49-F238E27FC236}">
                              <a16:creationId xmlns:a16="http://schemas.microsoft.com/office/drawing/2014/main" id="{67B54E64-02B5-C33A-D22D-17AD19F62780}"/>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8" name="Line 48">
                          <a:extLst>
                            <a:ext uri="{FF2B5EF4-FFF2-40B4-BE49-F238E27FC236}">
                              <a16:creationId xmlns:a16="http://schemas.microsoft.com/office/drawing/2014/main" id="{AD6D5DA4-40FD-B4D7-4CB7-FD171C85D8A6}"/>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9" name="Line 49">
                          <a:extLst>
                            <a:ext uri="{FF2B5EF4-FFF2-40B4-BE49-F238E27FC236}">
                              <a16:creationId xmlns:a16="http://schemas.microsoft.com/office/drawing/2014/main" id="{067E0190-866A-8B0A-0E56-FF9D31D8480C}"/>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0" name="Freeform 50">
                          <a:extLst>
                            <a:ext uri="{FF2B5EF4-FFF2-40B4-BE49-F238E27FC236}">
                              <a16:creationId xmlns:a16="http://schemas.microsoft.com/office/drawing/2014/main" id="{6DB76D43-0C29-E769-BEF1-97D1792178DA}"/>
                            </a:ext>
                          </a:extLst>
                        </p:cNvPr>
                        <p:cNvSpPr>
                          <a:spLocks/>
                        </p:cNvSpPr>
                        <p:nvPr userDrawn="1"/>
                      </p:nvSpPr>
                      <p:spPr bwMode="hidden">
                        <a:xfrm>
                          <a:off x="0" y="2548"/>
                          <a:ext cx="1542" cy="1768"/>
                        </a:xfrm>
                        <a:custGeom>
                          <a:avLst/>
                          <a:gdLst>
                            <a:gd name="T0" fmla="*/ 915 w 1537"/>
                            <a:gd name="T1" fmla="*/ 1264 h 1768"/>
                            <a:gd name="T2" fmla="*/ 1064 w 1537"/>
                            <a:gd name="T3" fmla="*/ 1402 h 1768"/>
                            <a:gd name="T4" fmla="*/ 1222 w 1537"/>
                            <a:gd name="T5" fmla="*/ 1528 h 1768"/>
                            <a:gd name="T6" fmla="*/ 1377 w 1537"/>
                            <a:gd name="T7" fmla="*/ 1654 h 1768"/>
                            <a:gd name="T8" fmla="*/ 1541 w 1537"/>
                            <a:gd name="T9" fmla="*/ 1768 h 1768"/>
                            <a:gd name="T10" fmla="*/ 1547 w 1537"/>
                            <a:gd name="T11" fmla="*/ 1768 h 1768"/>
                            <a:gd name="T12" fmla="*/ 1383 w 1537"/>
                            <a:gd name="T13" fmla="*/ 1654 h 1768"/>
                            <a:gd name="T14" fmla="*/ 1228 w 1537"/>
                            <a:gd name="T15" fmla="*/ 1534 h 1768"/>
                            <a:gd name="T16" fmla="*/ 1070 w 1537"/>
                            <a:gd name="T17" fmla="*/ 1402 h 1768"/>
                            <a:gd name="T18" fmla="*/ 921 w 1537"/>
                            <a:gd name="T19" fmla="*/ 1258 h 1768"/>
                            <a:gd name="T20" fmla="*/ 769 w 1537"/>
                            <a:gd name="T21" fmla="*/ 1115 h 1768"/>
                            <a:gd name="T22" fmla="*/ 632 w 1537"/>
                            <a:gd name="T23" fmla="*/ 959 h 1768"/>
                            <a:gd name="T24" fmla="*/ 500 w 1537"/>
                            <a:gd name="T25" fmla="*/ 803 h 1768"/>
                            <a:gd name="T26" fmla="*/ 379 w 1537"/>
                            <a:gd name="T27" fmla="*/ 647 h 1768"/>
                            <a:gd name="T28" fmla="*/ 271 w 1537"/>
                            <a:gd name="T29" fmla="*/ 485 h 1768"/>
                            <a:gd name="T30" fmla="*/ 169 w 1537"/>
                            <a:gd name="T31" fmla="*/ 323 h 1768"/>
                            <a:gd name="T32" fmla="*/ 78 w 1537"/>
                            <a:gd name="T33" fmla="*/ 161 h 1768"/>
                            <a:gd name="T34" fmla="*/ 0 w 1537"/>
                            <a:gd name="T35" fmla="*/ 0 h 1768"/>
                            <a:gd name="T36" fmla="*/ 0 w 1537"/>
                            <a:gd name="T37" fmla="*/ 12 h 1768"/>
                            <a:gd name="T38" fmla="*/ 78 w 1537"/>
                            <a:gd name="T39" fmla="*/ 173 h 1768"/>
                            <a:gd name="T40" fmla="*/ 169 w 1537"/>
                            <a:gd name="T41" fmla="*/ 335 h 1768"/>
                            <a:gd name="T42" fmla="*/ 271 w 1537"/>
                            <a:gd name="T43" fmla="*/ 491 h 1768"/>
                            <a:gd name="T44" fmla="*/ 379 w 1537"/>
                            <a:gd name="T45" fmla="*/ 653 h 1768"/>
                            <a:gd name="T46" fmla="*/ 500 w 1537"/>
                            <a:gd name="T47" fmla="*/ 809 h 1768"/>
                            <a:gd name="T48" fmla="*/ 632 w 1537"/>
                            <a:gd name="T49" fmla="*/ 965 h 1768"/>
                            <a:gd name="T50" fmla="*/ 769 w 1537"/>
                            <a:gd name="T51" fmla="*/ 1121 h 1768"/>
                            <a:gd name="T52" fmla="*/ 915 w 1537"/>
                            <a:gd name="T53" fmla="*/ 1264 h 1768"/>
                            <a:gd name="T54" fmla="*/ 915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42061" name="Group 51">
                          <a:extLst>
                            <a:ext uri="{FF2B5EF4-FFF2-40B4-BE49-F238E27FC236}">
                              <a16:creationId xmlns:a16="http://schemas.microsoft.com/office/drawing/2014/main" id="{DA6F4C60-B10B-6722-6F59-17FFEE659D07}"/>
                            </a:ext>
                          </a:extLst>
                        </p:cNvPr>
                        <p:cNvGrpSpPr>
                          <a:grpSpLocks/>
                        </p:cNvGrpSpPr>
                        <p:nvPr userDrawn="1"/>
                      </p:nvGrpSpPr>
                      <p:grpSpPr bwMode="auto">
                        <a:xfrm>
                          <a:off x="0" y="1812"/>
                          <a:ext cx="3672" cy="2049"/>
                          <a:chOff x="5" y="1816"/>
                          <a:chExt cx="3672" cy="2049"/>
                        </a:xfrm>
                      </p:grpSpPr>
                      <p:sp>
                        <p:nvSpPr>
                          <p:cNvPr id="42098" name="Oval 52">
                            <a:extLst>
                              <a:ext uri="{FF2B5EF4-FFF2-40B4-BE49-F238E27FC236}">
                                <a16:creationId xmlns:a16="http://schemas.microsoft.com/office/drawing/2014/main" id="{9F9490DD-2819-9902-CE56-6B346EC5B4F9}"/>
                              </a:ext>
                            </a:extLst>
                          </p:cNvPr>
                          <p:cNvSpPr>
                            <a:spLocks noChangeArrowheads="1"/>
                          </p:cNvSpPr>
                          <p:nvPr userDrawn="1"/>
                        </p:nvSpPr>
                        <p:spPr bwMode="hidden">
                          <a:xfrm rot="-2819839">
                            <a:off x="1545" y="2871"/>
                            <a:ext cx="161" cy="280"/>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099" name="Oval 53">
                            <a:extLst>
                              <a:ext uri="{FF2B5EF4-FFF2-40B4-BE49-F238E27FC236}">
                                <a16:creationId xmlns:a16="http://schemas.microsoft.com/office/drawing/2014/main" id="{BF2B68D7-7A7E-8631-CDEA-E5CCE21C930D}"/>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0" name="Oval 54">
                            <a:extLst>
                              <a:ext uri="{FF2B5EF4-FFF2-40B4-BE49-F238E27FC236}">
                                <a16:creationId xmlns:a16="http://schemas.microsoft.com/office/drawing/2014/main" id="{9C033731-E000-AC45-A484-272016D1F350}"/>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1" name="Oval 55">
                            <a:extLst>
                              <a:ext uri="{FF2B5EF4-FFF2-40B4-BE49-F238E27FC236}">
                                <a16:creationId xmlns:a16="http://schemas.microsoft.com/office/drawing/2014/main" id="{3F77ABD8-3E5B-64BF-D193-EFE98B90BC89}"/>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2" name="Oval 56">
                            <a:extLst>
                              <a:ext uri="{FF2B5EF4-FFF2-40B4-BE49-F238E27FC236}">
                                <a16:creationId xmlns:a16="http://schemas.microsoft.com/office/drawing/2014/main" id="{6FD5CADB-3D61-577B-740B-DCF0259625AB}"/>
                              </a:ext>
                            </a:extLst>
                          </p:cNvPr>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3" name="Oval 57">
                            <a:extLst>
                              <a:ext uri="{FF2B5EF4-FFF2-40B4-BE49-F238E27FC236}">
                                <a16:creationId xmlns:a16="http://schemas.microsoft.com/office/drawing/2014/main" id="{54C4BFFA-7072-C03D-70DF-0F1DF2595B99}"/>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4" name="Oval 58">
                            <a:extLst>
                              <a:ext uri="{FF2B5EF4-FFF2-40B4-BE49-F238E27FC236}">
                                <a16:creationId xmlns:a16="http://schemas.microsoft.com/office/drawing/2014/main" id="{EDB9483D-CD19-6A71-9EA9-499187F8D405}"/>
                              </a:ext>
                            </a:extLst>
                          </p:cNvPr>
                          <p:cNvSpPr>
                            <a:spLocks noChangeArrowheads="1"/>
                          </p:cNvSpPr>
                          <p:nvPr userDrawn="1"/>
                        </p:nvSpPr>
                        <p:spPr bwMode="hidden">
                          <a:xfrm rot="-2819839">
                            <a:off x="1156" y="1867"/>
                            <a:ext cx="1167" cy="2094"/>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5" name="Oval 59">
                            <a:extLst>
                              <a:ext uri="{FF2B5EF4-FFF2-40B4-BE49-F238E27FC236}">
                                <a16:creationId xmlns:a16="http://schemas.microsoft.com/office/drawing/2014/main" id="{1300478C-01E9-81DB-9AB8-F462F031574E}"/>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6" name="Oval 60">
                            <a:extLst>
                              <a:ext uri="{FF2B5EF4-FFF2-40B4-BE49-F238E27FC236}">
                                <a16:creationId xmlns:a16="http://schemas.microsoft.com/office/drawing/2014/main" id="{92E9F282-78F3-D283-C1C3-A537D33EB093}"/>
                              </a:ext>
                            </a:extLst>
                          </p:cNvPr>
                          <p:cNvSpPr>
                            <a:spLocks noChangeArrowheads="1"/>
                          </p:cNvSpPr>
                          <p:nvPr userDrawn="1"/>
                        </p:nvSpPr>
                        <p:spPr bwMode="hidden">
                          <a:xfrm rot="-2819839">
                            <a:off x="998" y="1538"/>
                            <a:ext cx="1563" cy="2696"/>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7" name="Oval 61">
                            <a:extLst>
                              <a:ext uri="{FF2B5EF4-FFF2-40B4-BE49-F238E27FC236}">
                                <a16:creationId xmlns:a16="http://schemas.microsoft.com/office/drawing/2014/main" id="{0EB9EA08-FB27-FDAD-0F35-D91684EA3AD7}"/>
                              </a:ext>
                            </a:extLst>
                          </p:cNvPr>
                          <p:cNvSpPr>
                            <a:spLocks noChangeArrowheads="1"/>
                          </p:cNvSpPr>
                          <p:nvPr userDrawn="1"/>
                        </p:nvSpPr>
                        <p:spPr bwMode="hidden">
                          <a:xfrm rot="-2819839">
                            <a:off x="934" y="1359"/>
                            <a:ext cx="1711" cy="3016"/>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8" name="Oval 62">
                            <a:extLst>
                              <a:ext uri="{FF2B5EF4-FFF2-40B4-BE49-F238E27FC236}">
                                <a16:creationId xmlns:a16="http://schemas.microsoft.com/office/drawing/2014/main" id="{E18948E4-37A8-1B8A-532B-2065EB02A337}"/>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42109" name="Oval 63">
                            <a:extLst>
                              <a:ext uri="{FF2B5EF4-FFF2-40B4-BE49-F238E27FC236}">
                                <a16:creationId xmlns:a16="http://schemas.microsoft.com/office/drawing/2014/main" id="{5809622D-F03A-CC85-8CFB-237B4D31F799}"/>
                              </a:ext>
                            </a:extLst>
                          </p:cNvPr>
                          <p:cNvSpPr>
                            <a:spLocks noChangeArrowheads="1"/>
                          </p:cNvSpPr>
                          <p:nvPr userDrawn="1"/>
                        </p:nvSpPr>
                        <p:spPr bwMode="hidden">
                          <a:xfrm rot="-2780025">
                            <a:off x="817" y="1004"/>
                            <a:ext cx="2049" cy="3672"/>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grpSp>
                    <p:sp>
                      <p:nvSpPr>
                        <p:cNvPr id="42062" name="Line 64">
                          <a:extLst>
                            <a:ext uri="{FF2B5EF4-FFF2-40B4-BE49-F238E27FC236}">
                              <a16:creationId xmlns:a16="http://schemas.microsoft.com/office/drawing/2014/main" id="{01B5458B-DAA0-FB53-7A7B-9B845434FA21}"/>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3" name="Line 65">
                          <a:extLst>
                            <a:ext uri="{FF2B5EF4-FFF2-40B4-BE49-F238E27FC236}">
                              <a16:creationId xmlns:a16="http://schemas.microsoft.com/office/drawing/2014/main" id="{CDB8E760-4E68-1F5D-C3F6-BD0E9C07AFC8}"/>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4" name="Line 66">
                          <a:extLst>
                            <a:ext uri="{FF2B5EF4-FFF2-40B4-BE49-F238E27FC236}">
                              <a16:creationId xmlns:a16="http://schemas.microsoft.com/office/drawing/2014/main" id="{CE17DB94-E18F-B9C5-7A72-252D8F5768F2}"/>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5" name="Line 67">
                          <a:extLst>
                            <a:ext uri="{FF2B5EF4-FFF2-40B4-BE49-F238E27FC236}">
                              <a16:creationId xmlns:a16="http://schemas.microsoft.com/office/drawing/2014/main" id="{D248942C-86C1-B10D-F132-76FAFE0464A8}"/>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6" name="Line 68">
                          <a:extLst>
                            <a:ext uri="{FF2B5EF4-FFF2-40B4-BE49-F238E27FC236}">
                              <a16:creationId xmlns:a16="http://schemas.microsoft.com/office/drawing/2014/main" id="{09A1D8B2-408A-6ED7-2C90-846D59612E15}"/>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7" name="Line 69">
                          <a:extLst>
                            <a:ext uri="{FF2B5EF4-FFF2-40B4-BE49-F238E27FC236}">
                              <a16:creationId xmlns:a16="http://schemas.microsoft.com/office/drawing/2014/main" id="{A94F2C16-6727-16C0-1779-D875D24B62F9}"/>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8" name="Line 70">
                          <a:extLst>
                            <a:ext uri="{FF2B5EF4-FFF2-40B4-BE49-F238E27FC236}">
                              <a16:creationId xmlns:a16="http://schemas.microsoft.com/office/drawing/2014/main" id="{A1E774D0-10E3-0B44-0A86-ADDAB56D1CB3}"/>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9" name="Line 71">
                          <a:extLst>
                            <a:ext uri="{FF2B5EF4-FFF2-40B4-BE49-F238E27FC236}">
                              <a16:creationId xmlns:a16="http://schemas.microsoft.com/office/drawing/2014/main" id="{A3F8E835-E3FF-84B0-712D-A14CAED28BD2}"/>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0" name="Line 72">
                          <a:extLst>
                            <a:ext uri="{FF2B5EF4-FFF2-40B4-BE49-F238E27FC236}">
                              <a16:creationId xmlns:a16="http://schemas.microsoft.com/office/drawing/2014/main" id="{2C975EDC-957C-857C-4C45-DF13A08FDF55}"/>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1" name="Line 73">
                          <a:extLst>
                            <a:ext uri="{FF2B5EF4-FFF2-40B4-BE49-F238E27FC236}">
                              <a16:creationId xmlns:a16="http://schemas.microsoft.com/office/drawing/2014/main" id="{317BD4F0-A2CC-AAB2-8F5E-413DE4FAA2A3}"/>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2" name="Line 74">
                          <a:extLst>
                            <a:ext uri="{FF2B5EF4-FFF2-40B4-BE49-F238E27FC236}">
                              <a16:creationId xmlns:a16="http://schemas.microsoft.com/office/drawing/2014/main" id="{C0EF457A-3084-3CEC-1886-8154275F7DB0}"/>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3" name="Line 75">
                          <a:extLst>
                            <a:ext uri="{FF2B5EF4-FFF2-40B4-BE49-F238E27FC236}">
                              <a16:creationId xmlns:a16="http://schemas.microsoft.com/office/drawing/2014/main" id="{468BE4F6-26F8-02A4-D2C8-5AD29CEFCD33}"/>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4" name="Line 76">
                          <a:extLst>
                            <a:ext uri="{FF2B5EF4-FFF2-40B4-BE49-F238E27FC236}">
                              <a16:creationId xmlns:a16="http://schemas.microsoft.com/office/drawing/2014/main" id="{07A82014-F704-C076-5E6C-B02D25C0D23F}"/>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5" name="Line 77">
                          <a:extLst>
                            <a:ext uri="{FF2B5EF4-FFF2-40B4-BE49-F238E27FC236}">
                              <a16:creationId xmlns:a16="http://schemas.microsoft.com/office/drawing/2014/main" id="{667AA790-67D3-9943-2BB5-A3BA05D9BA63}"/>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6" name="Line 78">
                          <a:extLst>
                            <a:ext uri="{FF2B5EF4-FFF2-40B4-BE49-F238E27FC236}">
                              <a16:creationId xmlns:a16="http://schemas.microsoft.com/office/drawing/2014/main" id="{572D26A4-6D0C-4CEB-460A-2357AA3DEAC8}"/>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7" name="Line 79">
                          <a:extLst>
                            <a:ext uri="{FF2B5EF4-FFF2-40B4-BE49-F238E27FC236}">
                              <a16:creationId xmlns:a16="http://schemas.microsoft.com/office/drawing/2014/main" id="{45470A5D-1A20-ABAF-1ECE-D867C96CC2BA}"/>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8" name="Line 80">
                          <a:extLst>
                            <a:ext uri="{FF2B5EF4-FFF2-40B4-BE49-F238E27FC236}">
                              <a16:creationId xmlns:a16="http://schemas.microsoft.com/office/drawing/2014/main" id="{905D7700-6620-1EB7-4B67-0F173D07E57E}"/>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9" name="Line 81">
                          <a:extLst>
                            <a:ext uri="{FF2B5EF4-FFF2-40B4-BE49-F238E27FC236}">
                              <a16:creationId xmlns:a16="http://schemas.microsoft.com/office/drawing/2014/main" id="{7C4A9F2D-834B-B023-D0E3-4C3828D0E31F}"/>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0" name="Line 82">
                          <a:extLst>
                            <a:ext uri="{FF2B5EF4-FFF2-40B4-BE49-F238E27FC236}">
                              <a16:creationId xmlns:a16="http://schemas.microsoft.com/office/drawing/2014/main" id="{52FF8129-7C21-E95E-CBC5-5B06189B1261}"/>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1" name="Line 83">
                          <a:extLst>
                            <a:ext uri="{FF2B5EF4-FFF2-40B4-BE49-F238E27FC236}">
                              <a16:creationId xmlns:a16="http://schemas.microsoft.com/office/drawing/2014/main" id="{6B71CE32-215E-F9C3-36C1-58FB57D67089}"/>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2" name="Line 84">
                          <a:extLst>
                            <a:ext uri="{FF2B5EF4-FFF2-40B4-BE49-F238E27FC236}">
                              <a16:creationId xmlns:a16="http://schemas.microsoft.com/office/drawing/2014/main" id="{81EEEA63-376F-064C-FF42-2657CF963AB8}"/>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3" name="Line 85">
                          <a:extLst>
                            <a:ext uri="{FF2B5EF4-FFF2-40B4-BE49-F238E27FC236}">
                              <a16:creationId xmlns:a16="http://schemas.microsoft.com/office/drawing/2014/main" id="{59F395E0-1F02-D5BC-41BD-D970C6B1B1F3}"/>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4" name="Line 86">
                          <a:extLst>
                            <a:ext uri="{FF2B5EF4-FFF2-40B4-BE49-F238E27FC236}">
                              <a16:creationId xmlns:a16="http://schemas.microsoft.com/office/drawing/2014/main" id="{244FC237-D345-1294-6774-06FF60F1E835}"/>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5" name="Line 87">
                          <a:extLst>
                            <a:ext uri="{FF2B5EF4-FFF2-40B4-BE49-F238E27FC236}">
                              <a16:creationId xmlns:a16="http://schemas.microsoft.com/office/drawing/2014/main" id="{FE0A4C96-726F-6256-DF6E-C2BE7B24401E}"/>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6" name="Line 88">
                          <a:extLst>
                            <a:ext uri="{FF2B5EF4-FFF2-40B4-BE49-F238E27FC236}">
                              <a16:creationId xmlns:a16="http://schemas.microsoft.com/office/drawing/2014/main" id="{73D697C6-B1E2-F9D0-7022-0384941D62CE}"/>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 name="Line 89">
                          <a:extLst>
                            <a:ext uri="{FF2B5EF4-FFF2-40B4-BE49-F238E27FC236}">
                              <a16:creationId xmlns:a16="http://schemas.microsoft.com/office/drawing/2014/main" id="{44D64111-75C6-204F-2958-16C370773F96}"/>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 name="Line 90">
                          <a:extLst>
                            <a:ext uri="{FF2B5EF4-FFF2-40B4-BE49-F238E27FC236}">
                              <a16:creationId xmlns:a16="http://schemas.microsoft.com/office/drawing/2014/main" id="{DF48D7A2-3145-6481-0912-BC9220A2E9FC}"/>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9" name="Line 91">
                          <a:extLst>
                            <a:ext uri="{FF2B5EF4-FFF2-40B4-BE49-F238E27FC236}">
                              <a16:creationId xmlns:a16="http://schemas.microsoft.com/office/drawing/2014/main" id="{7896B03C-2ADB-DDA4-E73F-4BE57F5A4C34}"/>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0" name="Line 92">
                          <a:extLst>
                            <a:ext uri="{FF2B5EF4-FFF2-40B4-BE49-F238E27FC236}">
                              <a16:creationId xmlns:a16="http://schemas.microsoft.com/office/drawing/2014/main" id="{46B17511-F72D-1032-BEFD-61AF21BC40EE}"/>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1" name="Line 93">
                          <a:extLst>
                            <a:ext uri="{FF2B5EF4-FFF2-40B4-BE49-F238E27FC236}">
                              <a16:creationId xmlns:a16="http://schemas.microsoft.com/office/drawing/2014/main" id="{1E5B0A19-69A7-99EC-C8DD-28BD784944F6}"/>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2" name="Line 94">
                          <a:extLst>
                            <a:ext uri="{FF2B5EF4-FFF2-40B4-BE49-F238E27FC236}">
                              <a16:creationId xmlns:a16="http://schemas.microsoft.com/office/drawing/2014/main" id="{B779FAB7-6704-B61C-0425-87112506F26D}"/>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3" name="Line 95">
                          <a:extLst>
                            <a:ext uri="{FF2B5EF4-FFF2-40B4-BE49-F238E27FC236}">
                              <a16:creationId xmlns:a16="http://schemas.microsoft.com/office/drawing/2014/main" id="{F8F58BE5-83CC-2F98-6C3E-A19F67F6473B}"/>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4" name="Line 96">
                          <a:extLst>
                            <a:ext uri="{FF2B5EF4-FFF2-40B4-BE49-F238E27FC236}">
                              <a16:creationId xmlns:a16="http://schemas.microsoft.com/office/drawing/2014/main" id="{7F79120D-2BFE-B34E-A63E-630DDD0C5207}"/>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5" name="Line 97">
                          <a:extLst>
                            <a:ext uri="{FF2B5EF4-FFF2-40B4-BE49-F238E27FC236}">
                              <a16:creationId xmlns:a16="http://schemas.microsoft.com/office/drawing/2014/main" id="{D9F023B5-0BEF-98E1-2CF4-E44D53CEE6F6}"/>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6" name="Line 98">
                          <a:extLst>
                            <a:ext uri="{FF2B5EF4-FFF2-40B4-BE49-F238E27FC236}">
                              <a16:creationId xmlns:a16="http://schemas.microsoft.com/office/drawing/2014/main" id="{B49A49EC-E69A-909E-0474-31723B30A38F}"/>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7" name="Line 99">
                          <a:extLst>
                            <a:ext uri="{FF2B5EF4-FFF2-40B4-BE49-F238E27FC236}">
                              <a16:creationId xmlns:a16="http://schemas.microsoft.com/office/drawing/2014/main" id="{1505DA60-9B8D-11B8-07E5-A195B187FA7D}"/>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grpSp>
            <p:nvGrpSpPr>
              <p:cNvPr id="18" name="Group 100">
                <a:extLst>
                  <a:ext uri="{FF2B5EF4-FFF2-40B4-BE49-F238E27FC236}">
                    <a16:creationId xmlns:a16="http://schemas.microsoft.com/office/drawing/2014/main" id="{0FB21CC5-BF33-262E-019A-14684EDAF651}"/>
                  </a:ext>
                </a:extLst>
              </p:cNvPr>
              <p:cNvGrpSpPr>
                <a:grpSpLocks/>
              </p:cNvGrpSpPr>
              <p:nvPr userDrawn="1"/>
            </p:nvGrpSpPr>
            <p:grpSpPr bwMode="auto">
              <a:xfrm>
                <a:off x="402" y="1454"/>
                <a:ext cx="2787" cy="2866"/>
                <a:chOff x="2" y="1454"/>
                <a:chExt cx="2787" cy="2866"/>
              </a:xfrm>
            </p:grpSpPr>
            <p:sp>
              <p:nvSpPr>
                <p:cNvPr id="19" name="Line 101">
                  <a:extLst>
                    <a:ext uri="{FF2B5EF4-FFF2-40B4-BE49-F238E27FC236}">
                      <a16:creationId xmlns:a16="http://schemas.microsoft.com/office/drawing/2014/main" id="{37D91E3F-D37C-7C83-1394-DD2A897CB178}"/>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02">
                  <a:extLst>
                    <a:ext uri="{FF2B5EF4-FFF2-40B4-BE49-F238E27FC236}">
                      <a16:creationId xmlns:a16="http://schemas.microsoft.com/office/drawing/2014/main" id="{1E50B5CC-7398-30F0-42E7-C34A019717BB}"/>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103">
                  <a:extLst>
                    <a:ext uri="{FF2B5EF4-FFF2-40B4-BE49-F238E27FC236}">
                      <a16:creationId xmlns:a16="http://schemas.microsoft.com/office/drawing/2014/main" id="{3B3D8206-612B-3211-E8C5-A861D2C70D63}"/>
                    </a:ext>
                  </a:extLst>
                </p:cNvPr>
                <p:cNvGrpSpPr>
                  <a:grpSpLocks/>
                </p:cNvGrpSpPr>
                <p:nvPr userDrawn="1"/>
              </p:nvGrpSpPr>
              <p:grpSpPr bwMode="auto">
                <a:xfrm>
                  <a:off x="2" y="2738"/>
                  <a:ext cx="1317" cy="1582"/>
                  <a:chOff x="2" y="2738"/>
                  <a:chExt cx="1317" cy="1582"/>
                </a:xfrm>
              </p:grpSpPr>
              <p:sp>
                <p:nvSpPr>
                  <p:cNvPr id="22" name="Line 104">
                    <a:extLst>
                      <a:ext uri="{FF2B5EF4-FFF2-40B4-BE49-F238E27FC236}">
                        <a16:creationId xmlns:a16="http://schemas.microsoft.com/office/drawing/2014/main" id="{2A20B033-C72A-4FEE-AED7-4E1A9A6F4282}"/>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105">
                    <a:extLst>
                      <a:ext uri="{FF2B5EF4-FFF2-40B4-BE49-F238E27FC236}">
                        <a16:creationId xmlns:a16="http://schemas.microsoft.com/office/drawing/2014/main" id="{2CF62113-0ADC-244B-EC72-71D64CF1A7E9}"/>
                      </a:ext>
                    </a:extLst>
                  </p:cNvPr>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6">
                    <a:extLst>
                      <a:ext uri="{FF2B5EF4-FFF2-40B4-BE49-F238E27FC236}">
                        <a16:creationId xmlns:a16="http://schemas.microsoft.com/office/drawing/2014/main" id="{85DED002-86AD-5AC2-B309-BBEA5AC3D88D}"/>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07">
                    <a:extLst>
                      <a:ext uri="{FF2B5EF4-FFF2-40B4-BE49-F238E27FC236}">
                        <a16:creationId xmlns:a16="http://schemas.microsoft.com/office/drawing/2014/main" id="{CB687592-AD6A-F229-D5DE-66297CAAD514}"/>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08">
                    <a:extLst>
                      <a:ext uri="{FF2B5EF4-FFF2-40B4-BE49-F238E27FC236}">
                        <a16:creationId xmlns:a16="http://schemas.microsoft.com/office/drawing/2014/main" id="{0B9CA9FE-0EDD-69C9-1B07-9BAC31D01437}"/>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09">
                    <a:extLst>
                      <a:ext uri="{FF2B5EF4-FFF2-40B4-BE49-F238E27FC236}">
                        <a16:creationId xmlns:a16="http://schemas.microsoft.com/office/drawing/2014/main" id="{C06AA9F8-8943-37D0-A1DB-44EA16FA3CBB}"/>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10">
                    <a:extLst>
                      <a:ext uri="{FF2B5EF4-FFF2-40B4-BE49-F238E27FC236}">
                        <a16:creationId xmlns:a16="http://schemas.microsoft.com/office/drawing/2014/main" id="{1C0E2AA2-48D2-9D2B-7347-63FC6443317C}"/>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11">
                    <a:extLst>
                      <a:ext uri="{FF2B5EF4-FFF2-40B4-BE49-F238E27FC236}">
                        <a16:creationId xmlns:a16="http://schemas.microsoft.com/office/drawing/2014/main" id="{122513AD-AAD5-1325-D082-BD1CE1F1D845}"/>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12">
                    <a:extLst>
                      <a:ext uri="{FF2B5EF4-FFF2-40B4-BE49-F238E27FC236}">
                        <a16:creationId xmlns:a16="http://schemas.microsoft.com/office/drawing/2014/main" id="{D6985F0C-45B1-5FCE-DE76-73B47AB10B20}"/>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4" name="Group 113">
              <a:extLst>
                <a:ext uri="{FF2B5EF4-FFF2-40B4-BE49-F238E27FC236}">
                  <a16:creationId xmlns:a16="http://schemas.microsoft.com/office/drawing/2014/main" id="{9DE71BEC-D270-65AA-A16D-0C3A0E1BDE99}"/>
                </a:ext>
              </a:extLst>
            </p:cNvPr>
            <p:cNvGrpSpPr>
              <a:grpSpLocks/>
            </p:cNvGrpSpPr>
            <p:nvPr userDrawn="1"/>
          </p:nvGrpSpPr>
          <p:grpSpPr bwMode="auto">
            <a:xfrm>
              <a:off x="16" y="1326"/>
              <a:ext cx="3325" cy="2948"/>
              <a:chOff x="16" y="1326"/>
              <a:chExt cx="3325" cy="2948"/>
            </a:xfrm>
          </p:grpSpPr>
          <p:sp>
            <p:nvSpPr>
              <p:cNvPr id="5" name="Freeform 114">
                <a:extLst>
                  <a:ext uri="{FF2B5EF4-FFF2-40B4-BE49-F238E27FC236}">
                    <a16:creationId xmlns:a16="http://schemas.microsoft.com/office/drawing/2014/main" id="{8C5601F4-1E8B-C45E-355E-A613F0CA8EA6}"/>
                  </a:ext>
                </a:extLst>
              </p:cNvPr>
              <p:cNvSpPr>
                <a:spLocks/>
              </p:cNvSpPr>
              <p:nvPr/>
            </p:nvSpPr>
            <p:spPr bwMode="hidden">
              <a:xfrm>
                <a:off x="16" y="2656"/>
                <a:ext cx="1440" cy="1618"/>
              </a:xfrm>
              <a:custGeom>
                <a:avLst/>
                <a:gdLst>
                  <a:gd name="T0" fmla="*/ 879 w 1435"/>
                  <a:gd name="T1" fmla="*/ 1150 h 1618"/>
                  <a:gd name="T2" fmla="*/ 747 w 1435"/>
                  <a:gd name="T3" fmla="*/ 1019 h 1618"/>
                  <a:gd name="T4" fmla="*/ 614 w 1435"/>
                  <a:gd name="T5" fmla="*/ 875 h 1618"/>
                  <a:gd name="T6" fmla="*/ 494 w 1435"/>
                  <a:gd name="T7" fmla="*/ 737 h 1618"/>
                  <a:gd name="T8" fmla="*/ 379 w 1435"/>
                  <a:gd name="T9" fmla="*/ 593 h 1618"/>
                  <a:gd name="T10" fmla="*/ 277 w 1435"/>
                  <a:gd name="T11" fmla="*/ 443 h 1618"/>
                  <a:gd name="T12" fmla="*/ 175 w 1435"/>
                  <a:gd name="T13" fmla="*/ 299 h 1618"/>
                  <a:gd name="T14" fmla="*/ 84 w 1435"/>
                  <a:gd name="T15" fmla="*/ 149 h 1618"/>
                  <a:gd name="T16" fmla="*/ 0 w 1435"/>
                  <a:gd name="T17" fmla="*/ 0 h 1618"/>
                  <a:gd name="T18" fmla="*/ 0 w 1435"/>
                  <a:gd name="T19" fmla="*/ 11 h 1618"/>
                  <a:gd name="T20" fmla="*/ 84 w 1435"/>
                  <a:gd name="T21" fmla="*/ 155 h 1618"/>
                  <a:gd name="T22" fmla="*/ 175 w 1435"/>
                  <a:gd name="T23" fmla="*/ 305 h 1618"/>
                  <a:gd name="T24" fmla="*/ 271 w 1435"/>
                  <a:gd name="T25" fmla="*/ 449 h 1618"/>
                  <a:gd name="T26" fmla="*/ 379 w 1435"/>
                  <a:gd name="T27" fmla="*/ 593 h 1618"/>
                  <a:gd name="T28" fmla="*/ 494 w 1435"/>
                  <a:gd name="T29" fmla="*/ 737 h 1618"/>
                  <a:gd name="T30" fmla="*/ 614 w 1435"/>
                  <a:gd name="T31" fmla="*/ 881 h 1618"/>
                  <a:gd name="T32" fmla="*/ 741 w 1435"/>
                  <a:gd name="T33" fmla="*/ 1019 h 1618"/>
                  <a:gd name="T34" fmla="*/ 879 w 1435"/>
                  <a:gd name="T35" fmla="*/ 1150 h 1618"/>
                  <a:gd name="T36" fmla="*/ 1018 w 1435"/>
                  <a:gd name="T37" fmla="*/ 1276 h 1618"/>
                  <a:gd name="T38" fmla="*/ 1156 w 1435"/>
                  <a:gd name="T39" fmla="*/ 1396 h 1618"/>
                  <a:gd name="T40" fmla="*/ 1294 w 1435"/>
                  <a:gd name="T41" fmla="*/ 1510 h 1618"/>
                  <a:gd name="T42" fmla="*/ 1439 w 1435"/>
                  <a:gd name="T43" fmla="*/ 1618 h 1618"/>
                  <a:gd name="T44" fmla="*/ 1445 w 1435"/>
                  <a:gd name="T45" fmla="*/ 1618 h 1618"/>
                  <a:gd name="T46" fmla="*/ 1302 w 1435"/>
                  <a:gd name="T47" fmla="*/ 1510 h 1618"/>
                  <a:gd name="T48" fmla="*/ 1162 w 1435"/>
                  <a:gd name="T49" fmla="*/ 1396 h 1618"/>
                  <a:gd name="T50" fmla="*/ 1018 w 1435"/>
                  <a:gd name="T51" fmla="*/ 1276 h 1618"/>
                  <a:gd name="T52" fmla="*/ 879 w 1435"/>
                  <a:gd name="T53" fmla="*/ 1150 h 1618"/>
                  <a:gd name="T54" fmla="*/ 879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5">
                <a:extLst>
                  <a:ext uri="{FF2B5EF4-FFF2-40B4-BE49-F238E27FC236}">
                    <a16:creationId xmlns:a16="http://schemas.microsoft.com/office/drawing/2014/main" id="{1B7D3547-CE0F-6185-9E9D-FE395E9B1D2A}"/>
                  </a:ext>
                </a:extLst>
              </p:cNvPr>
              <p:cNvSpPr>
                <a:spLocks/>
              </p:cNvSpPr>
              <p:nvPr/>
            </p:nvSpPr>
            <p:spPr bwMode="hidden">
              <a:xfrm>
                <a:off x="16" y="2260"/>
                <a:ext cx="1673" cy="2014"/>
              </a:xfrm>
              <a:custGeom>
                <a:avLst/>
                <a:gdLst>
                  <a:gd name="T0" fmla="*/ 963 w 1668"/>
                  <a:gd name="T1" fmla="*/ 1463 h 2014"/>
                  <a:gd name="T2" fmla="*/ 793 w 1668"/>
                  <a:gd name="T3" fmla="*/ 1289 h 2014"/>
                  <a:gd name="T4" fmla="*/ 638 w 1668"/>
                  <a:gd name="T5" fmla="*/ 1115 h 2014"/>
                  <a:gd name="T6" fmla="*/ 492 w 1668"/>
                  <a:gd name="T7" fmla="*/ 929 h 2014"/>
                  <a:gd name="T8" fmla="*/ 367 w 1668"/>
                  <a:gd name="T9" fmla="*/ 743 h 2014"/>
                  <a:gd name="T10" fmla="*/ 253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3 w 1668"/>
                  <a:gd name="T25" fmla="*/ 569 h 2014"/>
                  <a:gd name="T26" fmla="*/ 367 w 1668"/>
                  <a:gd name="T27" fmla="*/ 755 h 2014"/>
                  <a:gd name="T28" fmla="*/ 492 w 1668"/>
                  <a:gd name="T29" fmla="*/ 935 h 2014"/>
                  <a:gd name="T30" fmla="*/ 638 w 1668"/>
                  <a:gd name="T31" fmla="*/ 1115 h 2014"/>
                  <a:gd name="T32" fmla="*/ 793 w 1668"/>
                  <a:gd name="T33" fmla="*/ 1295 h 2014"/>
                  <a:gd name="T34" fmla="*/ 963 w 1668"/>
                  <a:gd name="T35" fmla="*/ 1463 h 2014"/>
                  <a:gd name="T36" fmla="*/ 1136 w 1668"/>
                  <a:gd name="T37" fmla="*/ 1618 h 2014"/>
                  <a:gd name="T38" fmla="*/ 1311 w 1668"/>
                  <a:gd name="T39" fmla="*/ 1762 h 2014"/>
                  <a:gd name="T40" fmla="*/ 1491 w 1668"/>
                  <a:gd name="T41" fmla="*/ 1894 h 2014"/>
                  <a:gd name="T42" fmla="*/ 1672 w 1668"/>
                  <a:gd name="T43" fmla="*/ 2014 h 2014"/>
                  <a:gd name="T44" fmla="*/ 1678 w 1668"/>
                  <a:gd name="T45" fmla="*/ 2014 h 2014"/>
                  <a:gd name="T46" fmla="*/ 1491 w 1668"/>
                  <a:gd name="T47" fmla="*/ 1894 h 2014"/>
                  <a:gd name="T48" fmla="*/ 1311 w 1668"/>
                  <a:gd name="T49" fmla="*/ 1762 h 2014"/>
                  <a:gd name="T50" fmla="*/ 1136 w 1668"/>
                  <a:gd name="T51" fmla="*/ 1618 h 2014"/>
                  <a:gd name="T52" fmla="*/ 963 w 1668"/>
                  <a:gd name="T53" fmla="*/ 1463 h 2014"/>
                  <a:gd name="T54" fmla="*/ 963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16">
                <a:extLst>
                  <a:ext uri="{FF2B5EF4-FFF2-40B4-BE49-F238E27FC236}">
                    <a16:creationId xmlns:a16="http://schemas.microsoft.com/office/drawing/2014/main" id="{E7C96F4E-85BD-15E4-3110-95F749DEBCDE}"/>
                  </a:ext>
                </a:extLst>
              </p:cNvPr>
              <p:cNvSpPr>
                <a:spLocks noChangeArrowheads="1"/>
              </p:cNvSpPr>
              <p:nvPr/>
            </p:nvSpPr>
            <p:spPr bwMode="hidden">
              <a:xfrm rot="-2488720">
                <a:off x="1988" y="1919"/>
                <a:ext cx="1353"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8" name="Rectangle 117">
                <a:extLst>
                  <a:ext uri="{FF2B5EF4-FFF2-40B4-BE49-F238E27FC236}">
                    <a16:creationId xmlns:a16="http://schemas.microsoft.com/office/drawing/2014/main" id="{3E1A4207-2B3F-7923-7745-35EE26823860}"/>
                  </a:ext>
                </a:extLst>
              </p:cNvPr>
              <p:cNvSpPr>
                <a:spLocks noChangeArrowheads="1"/>
              </p:cNvSpPr>
              <p:nvPr/>
            </p:nvSpPr>
            <p:spPr bwMode="hidden">
              <a:xfrm rot="-5087790">
                <a:off x="1964" y="2613"/>
                <a:ext cx="2217"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9" name="Rectangle 118">
                <a:extLst>
                  <a:ext uri="{FF2B5EF4-FFF2-40B4-BE49-F238E27FC236}">
                    <a16:creationId xmlns:a16="http://schemas.microsoft.com/office/drawing/2014/main" id="{F9D2476E-A8FE-5A72-B553-9A000F0F938D}"/>
                  </a:ext>
                </a:extLst>
              </p:cNvPr>
              <p:cNvSpPr>
                <a:spLocks noChangeArrowheads="1"/>
              </p:cNvSpPr>
              <p:nvPr/>
            </p:nvSpPr>
            <p:spPr bwMode="hidden">
              <a:xfrm rot="-3417299">
                <a:off x="1018" y="2695"/>
                <a:ext cx="2678"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0" name="Rectangle 119">
                <a:extLst>
                  <a:ext uri="{FF2B5EF4-FFF2-40B4-BE49-F238E27FC236}">
                    <a16:creationId xmlns:a16="http://schemas.microsoft.com/office/drawing/2014/main" id="{F91E4EFD-AAEF-BA64-893C-0D436FEC5F63}"/>
                  </a:ext>
                </a:extLst>
              </p:cNvPr>
              <p:cNvSpPr>
                <a:spLocks noChangeArrowheads="1"/>
              </p:cNvSpPr>
              <p:nvPr/>
            </p:nvSpPr>
            <p:spPr bwMode="hidden">
              <a:xfrm rot="-835848">
                <a:off x="688" y="1748"/>
                <a:ext cx="2390"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grpSp>
            <p:nvGrpSpPr>
              <p:cNvPr id="11" name="Group 120">
                <a:extLst>
                  <a:ext uri="{FF2B5EF4-FFF2-40B4-BE49-F238E27FC236}">
                    <a16:creationId xmlns:a16="http://schemas.microsoft.com/office/drawing/2014/main" id="{490F1935-098E-FF08-C211-D21A78BD88E8}"/>
                  </a:ext>
                </a:extLst>
              </p:cNvPr>
              <p:cNvGrpSpPr>
                <a:grpSpLocks noChangeAspect="1"/>
              </p:cNvGrpSpPr>
              <p:nvPr/>
            </p:nvGrpSpPr>
            <p:grpSpPr bwMode="auto">
              <a:xfrm>
                <a:off x="3046" y="1326"/>
                <a:ext cx="259" cy="299"/>
                <a:chOff x="3042" y="1265"/>
                <a:chExt cx="367" cy="424"/>
              </a:xfrm>
            </p:grpSpPr>
            <p:sp>
              <p:nvSpPr>
                <p:cNvPr id="12" name="Oval 121">
                  <a:extLst>
                    <a:ext uri="{FF2B5EF4-FFF2-40B4-BE49-F238E27FC236}">
                      <a16:creationId xmlns:a16="http://schemas.microsoft.com/office/drawing/2014/main" id="{5569B5B1-B3A7-6167-A06C-2D7F4F06C806}"/>
                    </a:ext>
                  </a:extLst>
                </p:cNvPr>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a:noFill/>
                </a:ln>
                <a:effectLst/>
              </p:spPr>
              <p:txBody>
                <a:bodyPr wrap="none" anchor="ctr"/>
                <a:lstStyle/>
                <a:p>
                  <a:pPr eaLnBrk="1" hangingPunct="1">
                    <a:defRPr/>
                  </a:pPr>
                  <a:endParaRPr lang="cs-CZ"/>
                </a:p>
              </p:txBody>
            </p:sp>
            <p:sp>
              <p:nvSpPr>
                <p:cNvPr id="13" name="Freeform 122">
                  <a:extLst>
                    <a:ext uri="{FF2B5EF4-FFF2-40B4-BE49-F238E27FC236}">
                      <a16:creationId xmlns:a16="http://schemas.microsoft.com/office/drawing/2014/main" id="{5FCC7B6E-EEB8-07DB-0AF7-D4328FF2DA22}"/>
                    </a:ext>
                  </a:extLst>
                </p:cNvPr>
                <p:cNvSpPr>
                  <a:spLocks noChangeAspect="1"/>
                </p:cNvSpPr>
                <p:nvPr userDrawn="1"/>
              </p:nvSpPr>
              <p:spPr bwMode="hidden">
                <a:xfrm>
                  <a:off x="3070" y="1374"/>
                  <a:ext cx="227" cy="221"/>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sp>
              <p:nvSpPr>
                <p:cNvPr id="14" name="Freeform 123">
                  <a:extLst>
                    <a:ext uri="{FF2B5EF4-FFF2-40B4-BE49-F238E27FC236}">
                      <a16:creationId xmlns:a16="http://schemas.microsoft.com/office/drawing/2014/main" id="{6B715E34-1ED6-E5E9-4B02-28EEE0FB61D2}"/>
                    </a:ext>
                  </a:extLst>
                </p:cNvPr>
                <p:cNvSpPr>
                  <a:spLocks noChangeAspect="1"/>
                </p:cNvSpPr>
                <p:nvPr userDrawn="1"/>
              </p:nvSpPr>
              <p:spPr bwMode="hidden">
                <a:xfrm>
                  <a:off x="3144" y="1366"/>
                  <a:ext cx="163" cy="156"/>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sp>
              <p:nvSpPr>
                <p:cNvPr id="15" name="Freeform 124">
                  <a:extLst>
                    <a:ext uri="{FF2B5EF4-FFF2-40B4-BE49-F238E27FC236}">
                      <a16:creationId xmlns:a16="http://schemas.microsoft.com/office/drawing/2014/main" id="{8F6FEAD2-14B1-D9E5-DE5E-A5B1032BAFA5}"/>
                    </a:ext>
                  </a:extLst>
                </p:cNvPr>
                <p:cNvSpPr>
                  <a:spLocks noChangeAspect="1"/>
                </p:cNvSpPr>
                <p:nvPr userDrawn="1"/>
              </p:nvSpPr>
              <p:spPr bwMode="hidden">
                <a:xfrm>
                  <a:off x="3202" y="1272"/>
                  <a:ext cx="203" cy="199"/>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sp>
              <p:nvSpPr>
                <p:cNvPr id="16" name="Freeform 125">
                  <a:extLst>
                    <a:ext uri="{FF2B5EF4-FFF2-40B4-BE49-F238E27FC236}">
                      <a16:creationId xmlns:a16="http://schemas.microsoft.com/office/drawing/2014/main" id="{5F9DB3E6-CFE9-B0DA-A515-343150132341}"/>
                    </a:ext>
                  </a:extLst>
                </p:cNvPr>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grpSp>
        </p:grpSp>
      </p:grpSp>
      <p:sp>
        <p:nvSpPr>
          <p:cNvPr id="42110" name="Rectangle 126"/>
          <p:cNvSpPr>
            <a:spLocks noGrp="1" noChangeArrowheads="1"/>
          </p:cNvSpPr>
          <p:nvPr>
            <p:ph type="ctrTitle" sz="quarter"/>
          </p:nvPr>
        </p:nvSpPr>
        <p:spPr>
          <a:xfrm>
            <a:off x="685800" y="1600200"/>
            <a:ext cx="7772400" cy="1973263"/>
          </a:xfrm>
        </p:spPr>
        <p:txBody>
          <a:bodyPr/>
          <a:lstStyle>
            <a:lvl1pPr>
              <a:defRPr sz="5100"/>
            </a:lvl1pPr>
          </a:lstStyle>
          <a:p>
            <a:pPr lvl="0"/>
            <a:r>
              <a:rPr lang="en-US" altLang="cs-CZ" noProof="0"/>
              <a:t>Klepnutím lze upravit styl předlohy nadpisů.</a:t>
            </a:r>
          </a:p>
        </p:txBody>
      </p:sp>
      <p:sp>
        <p:nvSpPr>
          <p:cNvPr id="42111"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cs-CZ" noProof="0"/>
              <a:t>Klepnutím lze upravit styl předlohy podnadpisů.</a:t>
            </a:r>
          </a:p>
        </p:txBody>
      </p:sp>
      <p:sp>
        <p:nvSpPr>
          <p:cNvPr id="42112" name="Rectangle 128">
            <a:extLst>
              <a:ext uri="{FF2B5EF4-FFF2-40B4-BE49-F238E27FC236}">
                <a16:creationId xmlns:a16="http://schemas.microsoft.com/office/drawing/2014/main" id="{5AD8D276-F368-B51F-F73C-5B844C9889E3}"/>
              </a:ext>
            </a:extLst>
          </p:cNvPr>
          <p:cNvSpPr>
            <a:spLocks noGrp="1" noChangeArrowheads="1"/>
          </p:cNvSpPr>
          <p:nvPr>
            <p:ph type="dt" sz="quarter" idx="10"/>
          </p:nvPr>
        </p:nvSpPr>
        <p:spPr/>
        <p:txBody>
          <a:bodyPr/>
          <a:lstStyle>
            <a:lvl1pPr>
              <a:defRPr>
                <a:effectLst/>
              </a:defRPr>
            </a:lvl1pPr>
          </a:lstStyle>
          <a:p>
            <a:pPr>
              <a:defRPr/>
            </a:pPr>
            <a:endParaRPr lang="en-US" altLang="cs-CZ"/>
          </a:p>
        </p:txBody>
      </p:sp>
      <p:sp>
        <p:nvSpPr>
          <p:cNvPr id="42113" name="Rectangle 129">
            <a:extLst>
              <a:ext uri="{FF2B5EF4-FFF2-40B4-BE49-F238E27FC236}">
                <a16:creationId xmlns:a16="http://schemas.microsoft.com/office/drawing/2014/main" id="{745D83E0-89D6-2380-5D51-89B4902B75B0}"/>
              </a:ext>
            </a:extLst>
          </p:cNvPr>
          <p:cNvSpPr>
            <a:spLocks noGrp="1" noChangeArrowheads="1"/>
          </p:cNvSpPr>
          <p:nvPr>
            <p:ph type="ftr" sz="quarter" idx="11"/>
          </p:nvPr>
        </p:nvSpPr>
        <p:spPr/>
        <p:txBody>
          <a:bodyPr/>
          <a:lstStyle>
            <a:lvl1pPr>
              <a:defRPr>
                <a:effectLst/>
              </a:defRPr>
            </a:lvl1pPr>
          </a:lstStyle>
          <a:p>
            <a:pPr>
              <a:defRPr/>
            </a:pPr>
            <a:endParaRPr lang="en-US" altLang="cs-CZ"/>
          </a:p>
        </p:txBody>
      </p:sp>
      <p:sp>
        <p:nvSpPr>
          <p:cNvPr id="42114" name="Rectangle 130">
            <a:extLst>
              <a:ext uri="{FF2B5EF4-FFF2-40B4-BE49-F238E27FC236}">
                <a16:creationId xmlns:a16="http://schemas.microsoft.com/office/drawing/2014/main" id="{4619844A-5F8E-D49B-C329-C74A04929862}"/>
              </a:ext>
            </a:extLst>
          </p:cNvPr>
          <p:cNvSpPr>
            <a:spLocks noGrp="1" noChangeArrowheads="1"/>
          </p:cNvSpPr>
          <p:nvPr>
            <p:ph type="sldNum" sz="quarter" idx="12"/>
          </p:nvPr>
        </p:nvSpPr>
        <p:spPr/>
        <p:txBody>
          <a:bodyPr/>
          <a:lstStyle>
            <a:lvl1pPr>
              <a:defRPr smtClean="0">
                <a:effectLst/>
              </a:defRPr>
            </a:lvl1pPr>
          </a:lstStyle>
          <a:p>
            <a:pPr>
              <a:defRPr/>
            </a:pPr>
            <a:fld id="{EF91899F-F50C-4393-BBDF-8448EDF02519}" type="slidenum">
              <a:rPr lang="en-US" altLang="cs-CZ"/>
              <a:pPr>
                <a:defRPr/>
              </a:pPr>
              <a:t>‹#›</a:t>
            </a:fld>
            <a:endParaRPr lang="en-US" altLang="cs-CZ"/>
          </a:p>
        </p:txBody>
      </p:sp>
    </p:spTree>
    <p:extLst>
      <p:ext uri="{BB962C8B-B14F-4D97-AF65-F5344CB8AC3E}">
        <p14:creationId xmlns:p14="http://schemas.microsoft.com/office/powerpoint/2010/main" val="162035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26">
            <a:extLst>
              <a:ext uri="{FF2B5EF4-FFF2-40B4-BE49-F238E27FC236}">
                <a16:creationId xmlns:a16="http://schemas.microsoft.com/office/drawing/2014/main" id="{EC243EC3-9381-2397-930D-A172CE96252A}"/>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127">
            <a:extLst>
              <a:ext uri="{FF2B5EF4-FFF2-40B4-BE49-F238E27FC236}">
                <a16:creationId xmlns:a16="http://schemas.microsoft.com/office/drawing/2014/main" id="{D7A5CAF5-2CA6-7A79-1FA4-5E04C8D16EE5}"/>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128">
            <a:extLst>
              <a:ext uri="{FF2B5EF4-FFF2-40B4-BE49-F238E27FC236}">
                <a16:creationId xmlns:a16="http://schemas.microsoft.com/office/drawing/2014/main" id="{F90AB00B-5B23-C48C-14D7-C98FBC1925EC}"/>
              </a:ext>
            </a:extLst>
          </p:cNvPr>
          <p:cNvSpPr>
            <a:spLocks noGrp="1" noChangeArrowheads="1"/>
          </p:cNvSpPr>
          <p:nvPr>
            <p:ph type="sldNum" sz="quarter" idx="12"/>
          </p:nvPr>
        </p:nvSpPr>
        <p:spPr>
          <a:ln/>
        </p:spPr>
        <p:txBody>
          <a:bodyPr/>
          <a:lstStyle>
            <a:lvl1pPr>
              <a:defRPr/>
            </a:lvl1pPr>
          </a:lstStyle>
          <a:p>
            <a:pPr>
              <a:defRPr/>
            </a:pPr>
            <a:fld id="{0339A3A6-49C0-4A86-A698-6AED6C2DFFB6}" type="slidenum">
              <a:rPr lang="en-US" altLang="cs-CZ"/>
              <a:pPr>
                <a:defRPr/>
              </a:pPr>
              <a:t>‹#›</a:t>
            </a:fld>
            <a:endParaRPr lang="en-US" altLang="cs-CZ"/>
          </a:p>
        </p:txBody>
      </p:sp>
    </p:spTree>
    <p:extLst>
      <p:ext uri="{BB962C8B-B14F-4D97-AF65-F5344CB8AC3E}">
        <p14:creationId xmlns:p14="http://schemas.microsoft.com/office/powerpoint/2010/main" val="168894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26">
            <a:extLst>
              <a:ext uri="{FF2B5EF4-FFF2-40B4-BE49-F238E27FC236}">
                <a16:creationId xmlns:a16="http://schemas.microsoft.com/office/drawing/2014/main" id="{E82252C3-915D-5105-F0F4-459A2C616DB0}"/>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127">
            <a:extLst>
              <a:ext uri="{FF2B5EF4-FFF2-40B4-BE49-F238E27FC236}">
                <a16:creationId xmlns:a16="http://schemas.microsoft.com/office/drawing/2014/main" id="{85C84465-F7A7-DCD4-AF49-0EC493264E87}"/>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128">
            <a:extLst>
              <a:ext uri="{FF2B5EF4-FFF2-40B4-BE49-F238E27FC236}">
                <a16:creationId xmlns:a16="http://schemas.microsoft.com/office/drawing/2014/main" id="{1814FDDC-C435-F62F-C6B2-DBE457FF8AFD}"/>
              </a:ext>
            </a:extLst>
          </p:cNvPr>
          <p:cNvSpPr>
            <a:spLocks noGrp="1" noChangeArrowheads="1"/>
          </p:cNvSpPr>
          <p:nvPr>
            <p:ph type="sldNum" sz="quarter" idx="12"/>
          </p:nvPr>
        </p:nvSpPr>
        <p:spPr>
          <a:ln/>
        </p:spPr>
        <p:txBody>
          <a:bodyPr/>
          <a:lstStyle>
            <a:lvl1pPr>
              <a:defRPr/>
            </a:lvl1pPr>
          </a:lstStyle>
          <a:p>
            <a:pPr>
              <a:defRPr/>
            </a:pPr>
            <a:fld id="{FFFA2069-47BE-4A77-82B4-C29D07A6F923}" type="slidenum">
              <a:rPr lang="en-US" altLang="cs-CZ"/>
              <a:pPr>
                <a:defRPr/>
              </a:pPr>
              <a:t>‹#›</a:t>
            </a:fld>
            <a:endParaRPr lang="en-US" altLang="cs-CZ"/>
          </a:p>
        </p:txBody>
      </p:sp>
    </p:spTree>
    <p:extLst>
      <p:ext uri="{BB962C8B-B14F-4D97-AF65-F5344CB8AC3E}">
        <p14:creationId xmlns:p14="http://schemas.microsoft.com/office/powerpoint/2010/main" val="265957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26">
            <a:extLst>
              <a:ext uri="{FF2B5EF4-FFF2-40B4-BE49-F238E27FC236}">
                <a16:creationId xmlns:a16="http://schemas.microsoft.com/office/drawing/2014/main" id="{3EA7F28E-6D92-D8ED-529A-1F1BD36DAD21}"/>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127">
            <a:extLst>
              <a:ext uri="{FF2B5EF4-FFF2-40B4-BE49-F238E27FC236}">
                <a16:creationId xmlns:a16="http://schemas.microsoft.com/office/drawing/2014/main" id="{E5598F29-A811-8745-0103-B7838D9A5DEB}"/>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128">
            <a:extLst>
              <a:ext uri="{FF2B5EF4-FFF2-40B4-BE49-F238E27FC236}">
                <a16:creationId xmlns:a16="http://schemas.microsoft.com/office/drawing/2014/main" id="{3960125B-934F-89E0-34E6-1114994F7697}"/>
              </a:ext>
            </a:extLst>
          </p:cNvPr>
          <p:cNvSpPr>
            <a:spLocks noGrp="1" noChangeArrowheads="1"/>
          </p:cNvSpPr>
          <p:nvPr>
            <p:ph type="sldNum" sz="quarter" idx="12"/>
          </p:nvPr>
        </p:nvSpPr>
        <p:spPr>
          <a:ln/>
        </p:spPr>
        <p:txBody>
          <a:bodyPr/>
          <a:lstStyle>
            <a:lvl1pPr>
              <a:defRPr/>
            </a:lvl1pPr>
          </a:lstStyle>
          <a:p>
            <a:pPr>
              <a:defRPr/>
            </a:pPr>
            <a:fld id="{65B12346-92D3-4234-A130-1E9894D2C74B}" type="slidenum">
              <a:rPr lang="en-US" altLang="cs-CZ"/>
              <a:pPr>
                <a:defRPr/>
              </a:pPr>
              <a:t>‹#›</a:t>
            </a:fld>
            <a:endParaRPr lang="en-US" altLang="cs-CZ"/>
          </a:p>
        </p:txBody>
      </p:sp>
    </p:spTree>
    <p:extLst>
      <p:ext uri="{BB962C8B-B14F-4D97-AF65-F5344CB8AC3E}">
        <p14:creationId xmlns:p14="http://schemas.microsoft.com/office/powerpoint/2010/main" val="349508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26">
            <a:extLst>
              <a:ext uri="{FF2B5EF4-FFF2-40B4-BE49-F238E27FC236}">
                <a16:creationId xmlns:a16="http://schemas.microsoft.com/office/drawing/2014/main" id="{BA67F498-198E-1DE0-7575-9F6EA2699FE7}"/>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127">
            <a:extLst>
              <a:ext uri="{FF2B5EF4-FFF2-40B4-BE49-F238E27FC236}">
                <a16:creationId xmlns:a16="http://schemas.microsoft.com/office/drawing/2014/main" id="{C4319A7E-0691-6B80-B8CF-ED70E1AB7387}"/>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128">
            <a:extLst>
              <a:ext uri="{FF2B5EF4-FFF2-40B4-BE49-F238E27FC236}">
                <a16:creationId xmlns:a16="http://schemas.microsoft.com/office/drawing/2014/main" id="{9D917DD8-E7D2-6682-CDA6-36F0B7D6CA83}"/>
              </a:ext>
            </a:extLst>
          </p:cNvPr>
          <p:cNvSpPr>
            <a:spLocks noGrp="1" noChangeArrowheads="1"/>
          </p:cNvSpPr>
          <p:nvPr>
            <p:ph type="sldNum" sz="quarter" idx="12"/>
          </p:nvPr>
        </p:nvSpPr>
        <p:spPr>
          <a:ln/>
        </p:spPr>
        <p:txBody>
          <a:bodyPr/>
          <a:lstStyle>
            <a:lvl1pPr>
              <a:defRPr/>
            </a:lvl1pPr>
          </a:lstStyle>
          <a:p>
            <a:pPr>
              <a:defRPr/>
            </a:pPr>
            <a:fld id="{38574CC6-4B7E-4217-939F-15C1326F8642}" type="slidenum">
              <a:rPr lang="en-US" altLang="cs-CZ"/>
              <a:pPr>
                <a:defRPr/>
              </a:pPr>
              <a:t>‹#›</a:t>
            </a:fld>
            <a:endParaRPr lang="en-US" altLang="cs-CZ"/>
          </a:p>
        </p:txBody>
      </p:sp>
    </p:spTree>
    <p:extLst>
      <p:ext uri="{BB962C8B-B14F-4D97-AF65-F5344CB8AC3E}">
        <p14:creationId xmlns:p14="http://schemas.microsoft.com/office/powerpoint/2010/main" val="331849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126">
            <a:extLst>
              <a:ext uri="{FF2B5EF4-FFF2-40B4-BE49-F238E27FC236}">
                <a16:creationId xmlns:a16="http://schemas.microsoft.com/office/drawing/2014/main" id="{38C21465-E4B4-B9CC-447C-5077AE345750}"/>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127">
            <a:extLst>
              <a:ext uri="{FF2B5EF4-FFF2-40B4-BE49-F238E27FC236}">
                <a16:creationId xmlns:a16="http://schemas.microsoft.com/office/drawing/2014/main" id="{9640CF8B-370A-C838-FAEE-742F3F09EBBC}"/>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128">
            <a:extLst>
              <a:ext uri="{FF2B5EF4-FFF2-40B4-BE49-F238E27FC236}">
                <a16:creationId xmlns:a16="http://schemas.microsoft.com/office/drawing/2014/main" id="{EAC1829A-39A5-EFA7-A1CB-8B0898CCCC44}"/>
              </a:ext>
            </a:extLst>
          </p:cNvPr>
          <p:cNvSpPr>
            <a:spLocks noGrp="1" noChangeArrowheads="1"/>
          </p:cNvSpPr>
          <p:nvPr>
            <p:ph type="sldNum" sz="quarter" idx="12"/>
          </p:nvPr>
        </p:nvSpPr>
        <p:spPr>
          <a:ln/>
        </p:spPr>
        <p:txBody>
          <a:bodyPr/>
          <a:lstStyle>
            <a:lvl1pPr>
              <a:defRPr/>
            </a:lvl1pPr>
          </a:lstStyle>
          <a:p>
            <a:pPr>
              <a:defRPr/>
            </a:pPr>
            <a:fld id="{472EA9EE-CE7B-41B7-B478-3F3DFF576207}" type="slidenum">
              <a:rPr lang="en-US" altLang="cs-CZ"/>
              <a:pPr>
                <a:defRPr/>
              </a:pPr>
              <a:t>‹#›</a:t>
            </a:fld>
            <a:endParaRPr lang="en-US" altLang="cs-CZ"/>
          </a:p>
        </p:txBody>
      </p:sp>
    </p:spTree>
    <p:extLst>
      <p:ext uri="{BB962C8B-B14F-4D97-AF65-F5344CB8AC3E}">
        <p14:creationId xmlns:p14="http://schemas.microsoft.com/office/powerpoint/2010/main" val="304705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307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26">
            <a:extLst>
              <a:ext uri="{FF2B5EF4-FFF2-40B4-BE49-F238E27FC236}">
                <a16:creationId xmlns:a16="http://schemas.microsoft.com/office/drawing/2014/main" id="{00579B55-4100-9CB6-767C-DA27E88D7124}"/>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127">
            <a:extLst>
              <a:ext uri="{FF2B5EF4-FFF2-40B4-BE49-F238E27FC236}">
                <a16:creationId xmlns:a16="http://schemas.microsoft.com/office/drawing/2014/main" id="{10C5B0F1-7760-8164-0363-8041CC45F417}"/>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128">
            <a:extLst>
              <a:ext uri="{FF2B5EF4-FFF2-40B4-BE49-F238E27FC236}">
                <a16:creationId xmlns:a16="http://schemas.microsoft.com/office/drawing/2014/main" id="{CA556B27-B3B5-DE58-F361-0486DD4CC36E}"/>
              </a:ext>
            </a:extLst>
          </p:cNvPr>
          <p:cNvSpPr>
            <a:spLocks noGrp="1" noChangeArrowheads="1"/>
          </p:cNvSpPr>
          <p:nvPr>
            <p:ph type="sldNum" sz="quarter" idx="12"/>
          </p:nvPr>
        </p:nvSpPr>
        <p:spPr>
          <a:ln/>
        </p:spPr>
        <p:txBody>
          <a:bodyPr/>
          <a:lstStyle>
            <a:lvl1pPr>
              <a:defRPr/>
            </a:lvl1pPr>
          </a:lstStyle>
          <a:p>
            <a:pPr>
              <a:defRPr/>
            </a:pPr>
            <a:fld id="{4C3C5A47-84D3-40AF-8F74-4BF9B6342FC9}" type="slidenum">
              <a:rPr lang="en-US" altLang="cs-CZ"/>
              <a:pPr>
                <a:defRPr/>
              </a:pPr>
              <a:t>‹#›</a:t>
            </a:fld>
            <a:endParaRPr lang="en-US" altLang="cs-CZ"/>
          </a:p>
        </p:txBody>
      </p:sp>
    </p:spTree>
    <p:extLst>
      <p:ext uri="{BB962C8B-B14F-4D97-AF65-F5344CB8AC3E}">
        <p14:creationId xmlns:p14="http://schemas.microsoft.com/office/powerpoint/2010/main" val="267891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26">
            <a:extLst>
              <a:ext uri="{FF2B5EF4-FFF2-40B4-BE49-F238E27FC236}">
                <a16:creationId xmlns:a16="http://schemas.microsoft.com/office/drawing/2014/main" id="{0DF21F3D-B419-FEAA-96AD-08AE14BED3B9}"/>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8" name="Rectangle 127">
            <a:extLst>
              <a:ext uri="{FF2B5EF4-FFF2-40B4-BE49-F238E27FC236}">
                <a16:creationId xmlns:a16="http://schemas.microsoft.com/office/drawing/2014/main" id="{3B412466-7A5A-60BF-113D-BE10FD525B62}"/>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9" name="Rectangle 128">
            <a:extLst>
              <a:ext uri="{FF2B5EF4-FFF2-40B4-BE49-F238E27FC236}">
                <a16:creationId xmlns:a16="http://schemas.microsoft.com/office/drawing/2014/main" id="{5760B943-8542-2D8E-5042-52E469F28C7D}"/>
              </a:ext>
            </a:extLst>
          </p:cNvPr>
          <p:cNvSpPr>
            <a:spLocks noGrp="1" noChangeArrowheads="1"/>
          </p:cNvSpPr>
          <p:nvPr>
            <p:ph type="sldNum" sz="quarter" idx="12"/>
          </p:nvPr>
        </p:nvSpPr>
        <p:spPr>
          <a:ln/>
        </p:spPr>
        <p:txBody>
          <a:bodyPr/>
          <a:lstStyle>
            <a:lvl1pPr>
              <a:defRPr/>
            </a:lvl1pPr>
          </a:lstStyle>
          <a:p>
            <a:pPr>
              <a:defRPr/>
            </a:pPr>
            <a:fld id="{440B9D3F-E5C4-4F58-847C-7AC222701E89}" type="slidenum">
              <a:rPr lang="en-US" altLang="cs-CZ"/>
              <a:pPr>
                <a:defRPr/>
              </a:pPr>
              <a:t>‹#›</a:t>
            </a:fld>
            <a:endParaRPr lang="en-US" altLang="cs-CZ"/>
          </a:p>
        </p:txBody>
      </p:sp>
    </p:spTree>
    <p:extLst>
      <p:ext uri="{BB962C8B-B14F-4D97-AF65-F5344CB8AC3E}">
        <p14:creationId xmlns:p14="http://schemas.microsoft.com/office/powerpoint/2010/main" val="258950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126">
            <a:extLst>
              <a:ext uri="{FF2B5EF4-FFF2-40B4-BE49-F238E27FC236}">
                <a16:creationId xmlns:a16="http://schemas.microsoft.com/office/drawing/2014/main" id="{9CA1428F-44BA-8A30-4490-94FD69F21983}"/>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4" name="Rectangle 127">
            <a:extLst>
              <a:ext uri="{FF2B5EF4-FFF2-40B4-BE49-F238E27FC236}">
                <a16:creationId xmlns:a16="http://schemas.microsoft.com/office/drawing/2014/main" id="{4605FA86-B303-8A81-4BCE-694E7FEBB511}"/>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5" name="Rectangle 128">
            <a:extLst>
              <a:ext uri="{FF2B5EF4-FFF2-40B4-BE49-F238E27FC236}">
                <a16:creationId xmlns:a16="http://schemas.microsoft.com/office/drawing/2014/main" id="{F2CD98FD-A9AA-F941-F343-2889443AE437}"/>
              </a:ext>
            </a:extLst>
          </p:cNvPr>
          <p:cNvSpPr>
            <a:spLocks noGrp="1" noChangeArrowheads="1"/>
          </p:cNvSpPr>
          <p:nvPr>
            <p:ph type="sldNum" sz="quarter" idx="12"/>
          </p:nvPr>
        </p:nvSpPr>
        <p:spPr>
          <a:ln/>
        </p:spPr>
        <p:txBody>
          <a:bodyPr/>
          <a:lstStyle>
            <a:lvl1pPr>
              <a:defRPr/>
            </a:lvl1pPr>
          </a:lstStyle>
          <a:p>
            <a:pPr>
              <a:defRPr/>
            </a:pPr>
            <a:fld id="{7D9D366A-E91B-46F6-8E28-97769358E84B}" type="slidenum">
              <a:rPr lang="en-US" altLang="cs-CZ"/>
              <a:pPr>
                <a:defRPr/>
              </a:pPr>
              <a:t>‹#›</a:t>
            </a:fld>
            <a:endParaRPr lang="en-US" altLang="cs-CZ"/>
          </a:p>
        </p:txBody>
      </p:sp>
    </p:spTree>
    <p:extLst>
      <p:ext uri="{BB962C8B-B14F-4D97-AF65-F5344CB8AC3E}">
        <p14:creationId xmlns:p14="http://schemas.microsoft.com/office/powerpoint/2010/main" val="99625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26">
            <a:extLst>
              <a:ext uri="{FF2B5EF4-FFF2-40B4-BE49-F238E27FC236}">
                <a16:creationId xmlns:a16="http://schemas.microsoft.com/office/drawing/2014/main" id="{ADD94771-181C-C5C1-BF48-0ED040D61B5E}"/>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3" name="Rectangle 127">
            <a:extLst>
              <a:ext uri="{FF2B5EF4-FFF2-40B4-BE49-F238E27FC236}">
                <a16:creationId xmlns:a16="http://schemas.microsoft.com/office/drawing/2014/main" id="{B33FC7EC-703D-E99A-1F0F-7732E122C7E4}"/>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4" name="Rectangle 128">
            <a:extLst>
              <a:ext uri="{FF2B5EF4-FFF2-40B4-BE49-F238E27FC236}">
                <a16:creationId xmlns:a16="http://schemas.microsoft.com/office/drawing/2014/main" id="{001FDE7B-7C74-2096-8CB1-801B0BB775BF}"/>
              </a:ext>
            </a:extLst>
          </p:cNvPr>
          <p:cNvSpPr>
            <a:spLocks noGrp="1" noChangeArrowheads="1"/>
          </p:cNvSpPr>
          <p:nvPr>
            <p:ph type="sldNum" sz="quarter" idx="12"/>
          </p:nvPr>
        </p:nvSpPr>
        <p:spPr>
          <a:ln/>
        </p:spPr>
        <p:txBody>
          <a:bodyPr/>
          <a:lstStyle>
            <a:lvl1pPr>
              <a:defRPr/>
            </a:lvl1pPr>
          </a:lstStyle>
          <a:p>
            <a:pPr>
              <a:defRPr/>
            </a:pPr>
            <a:fld id="{1CFDD027-0B0C-4059-9C29-62D806958B49}" type="slidenum">
              <a:rPr lang="en-US" altLang="cs-CZ"/>
              <a:pPr>
                <a:defRPr/>
              </a:pPr>
              <a:t>‹#›</a:t>
            </a:fld>
            <a:endParaRPr lang="en-US" altLang="cs-CZ"/>
          </a:p>
        </p:txBody>
      </p:sp>
    </p:spTree>
    <p:extLst>
      <p:ext uri="{BB962C8B-B14F-4D97-AF65-F5344CB8AC3E}">
        <p14:creationId xmlns:p14="http://schemas.microsoft.com/office/powerpoint/2010/main" val="40942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126">
            <a:extLst>
              <a:ext uri="{FF2B5EF4-FFF2-40B4-BE49-F238E27FC236}">
                <a16:creationId xmlns:a16="http://schemas.microsoft.com/office/drawing/2014/main" id="{2F84A44B-CB4F-2D9D-764B-3207EFF6E123}"/>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127">
            <a:extLst>
              <a:ext uri="{FF2B5EF4-FFF2-40B4-BE49-F238E27FC236}">
                <a16:creationId xmlns:a16="http://schemas.microsoft.com/office/drawing/2014/main" id="{F9485A82-687C-A477-6D01-0C48812B6DB6}"/>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128">
            <a:extLst>
              <a:ext uri="{FF2B5EF4-FFF2-40B4-BE49-F238E27FC236}">
                <a16:creationId xmlns:a16="http://schemas.microsoft.com/office/drawing/2014/main" id="{258CE1E1-B1CF-CEC5-7AD6-DB17E0AF6430}"/>
              </a:ext>
            </a:extLst>
          </p:cNvPr>
          <p:cNvSpPr>
            <a:spLocks noGrp="1" noChangeArrowheads="1"/>
          </p:cNvSpPr>
          <p:nvPr>
            <p:ph type="sldNum" sz="quarter" idx="12"/>
          </p:nvPr>
        </p:nvSpPr>
        <p:spPr>
          <a:ln/>
        </p:spPr>
        <p:txBody>
          <a:bodyPr/>
          <a:lstStyle>
            <a:lvl1pPr>
              <a:defRPr/>
            </a:lvl1pPr>
          </a:lstStyle>
          <a:p>
            <a:pPr>
              <a:defRPr/>
            </a:pPr>
            <a:fld id="{A0BCBB02-2BEE-4156-9910-29EF1CCE0AB2}" type="slidenum">
              <a:rPr lang="en-US" altLang="cs-CZ"/>
              <a:pPr>
                <a:defRPr/>
              </a:pPr>
              <a:t>‹#›</a:t>
            </a:fld>
            <a:endParaRPr lang="en-US" altLang="cs-CZ"/>
          </a:p>
        </p:txBody>
      </p:sp>
    </p:spTree>
    <p:extLst>
      <p:ext uri="{BB962C8B-B14F-4D97-AF65-F5344CB8AC3E}">
        <p14:creationId xmlns:p14="http://schemas.microsoft.com/office/powerpoint/2010/main" val="77333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126">
            <a:extLst>
              <a:ext uri="{FF2B5EF4-FFF2-40B4-BE49-F238E27FC236}">
                <a16:creationId xmlns:a16="http://schemas.microsoft.com/office/drawing/2014/main" id="{736F1ACD-1601-53A0-A100-917A38043BD4}"/>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127">
            <a:extLst>
              <a:ext uri="{FF2B5EF4-FFF2-40B4-BE49-F238E27FC236}">
                <a16:creationId xmlns:a16="http://schemas.microsoft.com/office/drawing/2014/main" id="{E4BF0D78-29D2-6FE9-2DA6-B0FCE77E2A95}"/>
              </a:ext>
            </a:extLst>
          </p:cNvPr>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128">
            <a:extLst>
              <a:ext uri="{FF2B5EF4-FFF2-40B4-BE49-F238E27FC236}">
                <a16:creationId xmlns:a16="http://schemas.microsoft.com/office/drawing/2014/main" id="{F06440C8-86C1-008C-6F8C-9C6E8A574322}"/>
              </a:ext>
            </a:extLst>
          </p:cNvPr>
          <p:cNvSpPr>
            <a:spLocks noGrp="1" noChangeArrowheads="1"/>
          </p:cNvSpPr>
          <p:nvPr>
            <p:ph type="sldNum" sz="quarter" idx="12"/>
          </p:nvPr>
        </p:nvSpPr>
        <p:spPr>
          <a:ln/>
        </p:spPr>
        <p:txBody>
          <a:bodyPr/>
          <a:lstStyle>
            <a:lvl1pPr>
              <a:defRPr/>
            </a:lvl1pPr>
          </a:lstStyle>
          <a:p>
            <a:pPr>
              <a:defRPr/>
            </a:pPr>
            <a:fld id="{B24513CD-A903-4248-86FE-41F0DC1C257C}" type="slidenum">
              <a:rPr lang="en-US" altLang="cs-CZ"/>
              <a:pPr>
                <a:defRPr/>
              </a:pPr>
              <a:t>‹#›</a:t>
            </a:fld>
            <a:endParaRPr lang="en-US" altLang="cs-CZ"/>
          </a:p>
        </p:txBody>
      </p:sp>
    </p:spTree>
    <p:extLst>
      <p:ext uri="{BB962C8B-B14F-4D97-AF65-F5344CB8AC3E}">
        <p14:creationId xmlns:p14="http://schemas.microsoft.com/office/powerpoint/2010/main" val="213722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86758E0-9E04-40CB-438F-46B417542E2E}"/>
              </a:ext>
            </a:extLst>
          </p:cNvPr>
          <p:cNvGrpSpPr>
            <a:grpSpLocks/>
          </p:cNvGrpSpPr>
          <p:nvPr/>
        </p:nvGrpSpPr>
        <p:grpSpPr bwMode="auto">
          <a:xfrm>
            <a:off x="-609600" y="762000"/>
            <a:ext cx="7542213" cy="6029325"/>
            <a:chOff x="-384" y="480"/>
            <a:chExt cx="4751" cy="3798"/>
          </a:xfrm>
        </p:grpSpPr>
        <p:grpSp>
          <p:nvGrpSpPr>
            <p:cNvPr id="1032" name="Group 3">
              <a:extLst>
                <a:ext uri="{FF2B5EF4-FFF2-40B4-BE49-F238E27FC236}">
                  <a16:creationId xmlns:a16="http://schemas.microsoft.com/office/drawing/2014/main" id="{3C3A735B-BE0D-DC4D-70B6-9E34652C81BE}"/>
                </a:ext>
              </a:extLst>
            </p:cNvPr>
            <p:cNvGrpSpPr>
              <a:grpSpLocks/>
            </p:cNvGrpSpPr>
            <p:nvPr/>
          </p:nvGrpSpPr>
          <p:grpSpPr bwMode="auto">
            <a:xfrm>
              <a:off x="-384" y="480"/>
              <a:ext cx="4751" cy="3798"/>
              <a:chOff x="0" y="522"/>
              <a:chExt cx="4751" cy="3798"/>
            </a:xfrm>
          </p:grpSpPr>
          <p:grpSp>
            <p:nvGrpSpPr>
              <p:cNvPr id="1046" name="Group 4">
                <a:extLst>
                  <a:ext uri="{FF2B5EF4-FFF2-40B4-BE49-F238E27FC236}">
                    <a16:creationId xmlns:a16="http://schemas.microsoft.com/office/drawing/2014/main" id="{FA776AA2-D912-4302-2CC6-C1DD69C49F1C}"/>
                  </a:ext>
                </a:extLst>
              </p:cNvPr>
              <p:cNvGrpSpPr>
                <a:grpSpLocks/>
              </p:cNvGrpSpPr>
              <p:nvPr userDrawn="1"/>
            </p:nvGrpSpPr>
            <p:grpSpPr bwMode="auto">
              <a:xfrm>
                <a:off x="0" y="522"/>
                <a:ext cx="4751" cy="3794"/>
                <a:chOff x="0" y="522"/>
                <a:chExt cx="4751" cy="3794"/>
              </a:xfrm>
            </p:grpSpPr>
            <p:sp>
              <p:nvSpPr>
                <p:cNvPr id="1060" name="Freeform 5">
                  <a:extLst>
                    <a:ext uri="{FF2B5EF4-FFF2-40B4-BE49-F238E27FC236}">
                      <a16:creationId xmlns:a16="http://schemas.microsoft.com/office/drawing/2014/main" id="{897C6DE1-E005-0BB2-4433-6C52CDC01C2F}"/>
                    </a:ext>
                  </a:extLst>
                </p:cNvPr>
                <p:cNvSpPr>
                  <a:spLocks/>
                </p:cNvSpPr>
                <p:nvPr userDrawn="1"/>
              </p:nvSpPr>
              <p:spPr bwMode="hidden">
                <a:xfrm>
                  <a:off x="628" y="1241"/>
                  <a:ext cx="3281" cy="3075"/>
                </a:xfrm>
                <a:custGeom>
                  <a:avLst/>
                  <a:gdLst>
                    <a:gd name="T0" fmla="*/ 506 w 3271"/>
                    <a:gd name="T1" fmla="*/ 1990 h 3075"/>
                    <a:gd name="T2" fmla="*/ 188 w 3271"/>
                    <a:gd name="T3" fmla="*/ 1474 h 3075"/>
                    <a:gd name="T4" fmla="*/ 66 w 3271"/>
                    <a:gd name="T5" fmla="*/ 1169 h 3075"/>
                    <a:gd name="T6" fmla="*/ 12 w 3271"/>
                    <a:gd name="T7" fmla="*/ 875 h 3075"/>
                    <a:gd name="T8" fmla="*/ 18 w 3271"/>
                    <a:gd name="T9" fmla="*/ 611 h 3075"/>
                    <a:gd name="T10" fmla="*/ 84 w 3271"/>
                    <a:gd name="T11" fmla="*/ 389 h 3075"/>
                    <a:gd name="T12" fmla="*/ 211 w 3271"/>
                    <a:gd name="T13" fmla="*/ 216 h 3075"/>
                    <a:gd name="T14" fmla="*/ 512 w 3271"/>
                    <a:gd name="T15" fmla="*/ 42 h 3075"/>
                    <a:gd name="T16" fmla="*/ 897 w 3271"/>
                    <a:gd name="T17" fmla="*/ 6 h 3075"/>
                    <a:gd name="T18" fmla="*/ 1342 w 3271"/>
                    <a:gd name="T19" fmla="*/ 102 h 3075"/>
                    <a:gd name="T20" fmla="*/ 1818 w 3271"/>
                    <a:gd name="T21" fmla="*/ 324 h 3075"/>
                    <a:gd name="T22" fmla="*/ 2286 w 3271"/>
                    <a:gd name="T23" fmla="*/ 659 h 3075"/>
                    <a:gd name="T24" fmla="*/ 2785 w 3271"/>
                    <a:gd name="T25" fmla="*/ 1187 h 3075"/>
                    <a:gd name="T26" fmla="*/ 3103 w 3271"/>
                    <a:gd name="T27" fmla="*/ 1702 h 3075"/>
                    <a:gd name="T28" fmla="*/ 3225 w 3271"/>
                    <a:gd name="T29" fmla="*/ 2008 h 3075"/>
                    <a:gd name="T30" fmla="*/ 3279 w 3271"/>
                    <a:gd name="T31" fmla="*/ 2302 h 3075"/>
                    <a:gd name="T32" fmla="*/ 3273 w 3271"/>
                    <a:gd name="T33" fmla="*/ 2565 h 3075"/>
                    <a:gd name="T34" fmla="*/ 3207 w 3271"/>
                    <a:gd name="T35" fmla="*/ 2781 h 3075"/>
                    <a:gd name="T36" fmla="*/ 3086 w 3271"/>
                    <a:gd name="T37" fmla="*/ 2961 h 3075"/>
                    <a:gd name="T38" fmla="*/ 2936 w 3271"/>
                    <a:gd name="T39" fmla="*/ 3075 h 3075"/>
                    <a:gd name="T40" fmla="*/ 3086 w 3271"/>
                    <a:gd name="T41" fmla="*/ 2967 h 3075"/>
                    <a:gd name="T42" fmla="*/ 3213 w 3271"/>
                    <a:gd name="T43" fmla="*/ 2787 h 3075"/>
                    <a:gd name="T44" fmla="*/ 3279 w 3271"/>
                    <a:gd name="T45" fmla="*/ 2565 h 3075"/>
                    <a:gd name="T46" fmla="*/ 3285 w 3271"/>
                    <a:gd name="T47" fmla="*/ 2302 h 3075"/>
                    <a:gd name="T48" fmla="*/ 3231 w 3271"/>
                    <a:gd name="T49" fmla="*/ 2008 h 3075"/>
                    <a:gd name="T50" fmla="*/ 3109 w 3271"/>
                    <a:gd name="T51" fmla="*/ 1702 h 3075"/>
                    <a:gd name="T52" fmla="*/ 2792 w 3271"/>
                    <a:gd name="T53" fmla="*/ 1181 h 3075"/>
                    <a:gd name="T54" fmla="*/ 2292 w 3271"/>
                    <a:gd name="T55" fmla="*/ 653 h 3075"/>
                    <a:gd name="T56" fmla="*/ 1818 w 3271"/>
                    <a:gd name="T57" fmla="*/ 318 h 3075"/>
                    <a:gd name="T58" fmla="*/ 1342 w 3271"/>
                    <a:gd name="T59" fmla="*/ 96 h 3075"/>
                    <a:gd name="T60" fmla="*/ 897 w 3271"/>
                    <a:gd name="T61" fmla="*/ 0 h 3075"/>
                    <a:gd name="T62" fmla="*/ 506 w 3271"/>
                    <a:gd name="T63" fmla="*/ 36 h 3075"/>
                    <a:gd name="T64" fmla="*/ 206 w 3271"/>
                    <a:gd name="T65" fmla="*/ 210 h 3075"/>
                    <a:gd name="T66" fmla="*/ 78 w 3271"/>
                    <a:gd name="T67" fmla="*/ 389 h 3075"/>
                    <a:gd name="T68" fmla="*/ 12 w 3271"/>
                    <a:gd name="T69" fmla="*/ 611 h 3075"/>
                    <a:gd name="T70" fmla="*/ 6 w 3271"/>
                    <a:gd name="T71" fmla="*/ 875 h 3075"/>
                    <a:gd name="T72" fmla="*/ 60 w 3271"/>
                    <a:gd name="T73" fmla="*/ 1169 h 3075"/>
                    <a:gd name="T74" fmla="*/ 182 w 3271"/>
                    <a:gd name="T75" fmla="*/ 1474 h 3075"/>
                    <a:gd name="T76" fmla="*/ 355 w 3271"/>
                    <a:gd name="T77" fmla="*/ 1786 h 3075"/>
                    <a:gd name="T78" fmla="*/ 855 w 3271"/>
                    <a:gd name="T79" fmla="*/ 2380 h 3075"/>
                    <a:gd name="T80" fmla="*/ 1252 w 3271"/>
                    <a:gd name="T81" fmla="*/ 2709 h 3075"/>
                    <a:gd name="T82" fmla="*/ 1666 w 3271"/>
                    <a:gd name="T83" fmla="*/ 2961 h 3075"/>
                    <a:gd name="T84" fmla="*/ 1949 w 3271"/>
                    <a:gd name="T85" fmla="*/ 3075 h 3075"/>
                    <a:gd name="T86" fmla="*/ 1535 w 3271"/>
                    <a:gd name="T87" fmla="*/ 2889 h 3075"/>
                    <a:gd name="T88" fmla="*/ 1124 w 3271"/>
                    <a:gd name="T89" fmla="*/ 2607 h 3075"/>
                    <a:gd name="T90" fmla="*/ 855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1" name="Group 6">
                  <a:extLst>
                    <a:ext uri="{FF2B5EF4-FFF2-40B4-BE49-F238E27FC236}">
                      <a16:creationId xmlns:a16="http://schemas.microsoft.com/office/drawing/2014/main" id="{1DCED5E0-E810-08A6-9514-37A21E4A3B18}"/>
                    </a:ext>
                  </a:extLst>
                </p:cNvPr>
                <p:cNvGrpSpPr>
                  <a:grpSpLocks/>
                </p:cNvGrpSpPr>
                <p:nvPr userDrawn="1"/>
              </p:nvGrpSpPr>
              <p:grpSpPr bwMode="auto">
                <a:xfrm>
                  <a:off x="0" y="522"/>
                  <a:ext cx="4751" cy="3794"/>
                  <a:chOff x="0" y="522"/>
                  <a:chExt cx="4751" cy="3794"/>
                </a:xfrm>
              </p:grpSpPr>
              <p:sp>
                <p:nvSpPr>
                  <p:cNvPr id="1062" name="Freeform 7">
                    <a:extLst>
                      <a:ext uri="{FF2B5EF4-FFF2-40B4-BE49-F238E27FC236}">
                        <a16:creationId xmlns:a16="http://schemas.microsoft.com/office/drawing/2014/main" id="{0F39DD4B-6079-8A60-E151-D4DA83CD6314}"/>
                      </a:ext>
                    </a:extLst>
                  </p:cNvPr>
                  <p:cNvSpPr>
                    <a:spLocks/>
                  </p:cNvSpPr>
                  <p:nvPr userDrawn="1"/>
                </p:nvSpPr>
                <p:spPr bwMode="hidden">
                  <a:xfrm>
                    <a:off x="400" y="815"/>
                    <a:ext cx="3964" cy="3501"/>
                  </a:xfrm>
                  <a:custGeom>
                    <a:avLst/>
                    <a:gdLst>
                      <a:gd name="T0" fmla="*/ 3970 w 3952"/>
                      <a:gd name="T1" fmla="*/ 2860 h 3501"/>
                      <a:gd name="T2" fmla="*/ 3934 w 3952"/>
                      <a:gd name="T3" fmla="*/ 2614 h 3501"/>
                      <a:gd name="T4" fmla="*/ 3863 w 3952"/>
                      <a:gd name="T5" fmla="*/ 2368 h 3501"/>
                      <a:gd name="T6" fmla="*/ 3753 w 3952"/>
                      <a:gd name="T7" fmla="*/ 2110 h 3501"/>
                      <a:gd name="T8" fmla="*/ 3615 w 3952"/>
                      <a:gd name="T9" fmla="*/ 1853 h 3501"/>
                      <a:gd name="T10" fmla="*/ 3452 w 3952"/>
                      <a:gd name="T11" fmla="*/ 1595 h 3501"/>
                      <a:gd name="T12" fmla="*/ 3261 w 3952"/>
                      <a:gd name="T13" fmla="*/ 1343 h 3501"/>
                      <a:gd name="T14" fmla="*/ 3043 w 3952"/>
                      <a:gd name="T15" fmla="*/ 1103 h 3501"/>
                      <a:gd name="T16" fmla="*/ 2737 w 3952"/>
                      <a:gd name="T17" fmla="*/ 815 h 3501"/>
                      <a:gd name="T18" fmla="*/ 2346 w 3952"/>
                      <a:gd name="T19" fmla="*/ 522 h 3501"/>
                      <a:gd name="T20" fmla="*/ 1955 w 3952"/>
                      <a:gd name="T21" fmla="*/ 288 h 3501"/>
                      <a:gd name="T22" fmla="*/ 1565 w 3952"/>
                      <a:gd name="T23" fmla="*/ 126 h 3501"/>
                      <a:gd name="T24" fmla="*/ 1192 w 3952"/>
                      <a:gd name="T25" fmla="*/ 24 h 3501"/>
                      <a:gd name="T26" fmla="*/ 843 w 3952"/>
                      <a:gd name="T27" fmla="*/ 0 h 3501"/>
                      <a:gd name="T28" fmla="*/ 530 w 3952"/>
                      <a:gd name="T29" fmla="*/ 48 h 3501"/>
                      <a:gd name="T30" fmla="*/ 265 w 3952"/>
                      <a:gd name="T31" fmla="*/ 174 h 3501"/>
                      <a:gd name="T32" fmla="*/ 114 w 3952"/>
                      <a:gd name="T33" fmla="*/ 312 h 3501"/>
                      <a:gd name="T34" fmla="*/ 0 w 3952"/>
                      <a:gd name="T35" fmla="*/ 486 h 3501"/>
                      <a:gd name="T36" fmla="*/ 72 w 3952"/>
                      <a:gd name="T37" fmla="*/ 372 h 3501"/>
                      <a:gd name="T38" fmla="*/ 271 w 3952"/>
                      <a:gd name="T39" fmla="*/ 174 h 3501"/>
                      <a:gd name="T40" fmla="*/ 530 w 3952"/>
                      <a:gd name="T41" fmla="*/ 48 h 3501"/>
                      <a:gd name="T42" fmla="*/ 843 w 3952"/>
                      <a:gd name="T43" fmla="*/ 6 h 3501"/>
                      <a:gd name="T44" fmla="*/ 1192 w 3952"/>
                      <a:gd name="T45" fmla="*/ 30 h 3501"/>
                      <a:gd name="T46" fmla="*/ 1565 w 3952"/>
                      <a:gd name="T47" fmla="*/ 132 h 3501"/>
                      <a:gd name="T48" fmla="*/ 1955 w 3952"/>
                      <a:gd name="T49" fmla="*/ 294 h 3501"/>
                      <a:gd name="T50" fmla="*/ 2346 w 3952"/>
                      <a:gd name="T51" fmla="*/ 528 h 3501"/>
                      <a:gd name="T52" fmla="*/ 2731 w 3952"/>
                      <a:gd name="T53" fmla="*/ 821 h 3501"/>
                      <a:gd name="T54" fmla="*/ 3146 w 3952"/>
                      <a:gd name="T55" fmla="*/ 1223 h 3501"/>
                      <a:gd name="T56" fmla="*/ 3356 w 3952"/>
                      <a:gd name="T57" fmla="*/ 1469 h 3501"/>
                      <a:gd name="T58" fmla="*/ 3532 w 3952"/>
                      <a:gd name="T59" fmla="*/ 1727 h 3501"/>
                      <a:gd name="T60" fmla="*/ 3687 w 3952"/>
                      <a:gd name="T61" fmla="*/ 1984 h 3501"/>
                      <a:gd name="T62" fmla="*/ 3808 w 3952"/>
                      <a:gd name="T63" fmla="*/ 2236 h 3501"/>
                      <a:gd name="T64" fmla="*/ 3899 w 3952"/>
                      <a:gd name="T65" fmla="*/ 2494 h 3501"/>
                      <a:gd name="T66" fmla="*/ 3958 w 3952"/>
                      <a:gd name="T67" fmla="*/ 2740 h 3501"/>
                      <a:gd name="T68" fmla="*/ 3976 w 3952"/>
                      <a:gd name="T69" fmla="*/ 2973 h 3501"/>
                      <a:gd name="T70" fmla="*/ 3946 w 3952"/>
                      <a:gd name="T71" fmla="*/ 3255 h 3501"/>
                      <a:gd name="T72" fmla="*/ 3857 w 3952"/>
                      <a:gd name="T73" fmla="*/ 3501 h 3501"/>
                      <a:gd name="T74" fmla="*/ 3910 w 3952"/>
                      <a:gd name="T75" fmla="*/ 3387 h 3501"/>
                      <a:gd name="T76" fmla="*/ 3970 w 3952"/>
                      <a:gd name="T77" fmla="*/ 3123 h 3501"/>
                      <a:gd name="T78" fmla="*/ 3976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8">
                    <a:extLst>
                      <a:ext uri="{FF2B5EF4-FFF2-40B4-BE49-F238E27FC236}">
                        <a16:creationId xmlns:a16="http://schemas.microsoft.com/office/drawing/2014/main" id="{BFB8055D-3166-78AF-E05B-2003554BD1DD}"/>
                      </a:ext>
                    </a:extLst>
                  </p:cNvPr>
                  <p:cNvSpPr>
                    <a:spLocks/>
                  </p:cNvSpPr>
                  <p:nvPr userDrawn="1"/>
                </p:nvSpPr>
                <p:spPr bwMode="hidden">
                  <a:xfrm>
                    <a:off x="406" y="953"/>
                    <a:ext cx="3803" cy="3363"/>
                  </a:xfrm>
                  <a:custGeom>
                    <a:avLst/>
                    <a:gdLst>
                      <a:gd name="T0" fmla="*/ 680 w 3791"/>
                      <a:gd name="T1" fmla="*/ 2416 h 3363"/>
                      <a:gd name="T2" fmla="*/ 421 w 3791"/>
                      <a:gd name="T3" fmla="*/ 2062 h 3363"/>
                      <a:gd name="T4" fmla="*/ 217 w 3791"/>
                      <a:gd name="T5" fmla="*/ 1703 h 3363"/>
                      <a:gd name="T6" fmla="*/ 78 w 3791"/>
                      <a:gd name="T7" fmla="*/ 1343 h 3363"/>
                      <a:gd name="T8" fmla="*/ 12 w 3791"/>
                      <a:gd name="T9" fmla="*/ 1001 h 3363"/>
                      <a:gd name="T10" fmla="*/ 18 w 3791"/>
                      <a:gd name="T11" fmla="*/ 701 h 3363"/>
                      <a:gd name="T12" fmla="*/ 96 w 3791"/>
                      <a:gd name="T13" fmla="*/ 450 h 3363"/>
                      <a:gd name="T14" fmla="*/ 241 w 3791"/>
                      <a:gd name="T15" fmla="*/ 246 h 3363"/>
                      <a:gd name="T16" fmla="*/ 584 w 3791"/>
                      <a:gd name="T17" fmla="*/ 48 h 3363"/>
                      <a:gd name="T18" fmla="*/ 1034 w 3791"/>
                      <a:gd name="T19" fmla="*/ 6 h 3363"/>
                      <a:gd name="T20" fmla="*/ 1553 w 3791"/>
                      <a:gd name="T21" fmla="*/ 120 h 3363"/>
                      <a:gd name="T22" fmla="*/ 2101 w 3791"/>
                      <a:gd name="T23" fmla="*/ 378 h 3363"/>
                      <a:gd name="T24" fmla="*/ 2647 w 3791"/>
                      <a:gd name="T25" fmla="*/ 773 h 3363"/>
                      <a:gd name="T26" fmla="*/ 3135 w 3791"/>
                      <a:gd name="T27" fmla="*/ 1265 h 3363"/>
                      <a:gd name="T28" fmla="*/ 3400 w 3791"/>
                      <a:gd name="T29" fmla="*/ 1625 h 3363"/>
                      <a:gd name="T30" fmla="*/ 3604 w 3791"/>
                      <a:gd name="T31" fmla="*/ 1984 h 3363"/>
                      <a:gd name="T32" fmla="*/ 3743 w 3791"/>
                      <a:gd name="T33" fmla="*/ 2344 h 3363"/>
                      <a:gd name="T34" fmla="*/ 3809 w 3791"/>
                      <a:gd name="T35" fmla="*/ 2686 h 3363"/>
                      <a:gd name="T36" fmla="*/ 3773 w 3791"/>
                      <a:gd name="T37" fmla="*/ 3105 h 3363"/>
                      <a:gd name="T38" fmla="*/ 3652 w 3791"/>
                      <a:gd name="T39" fmla="*/ 3363 h 3363"/>
                      <a:gd name="T40" fmla="*/ 3803 w 3791"/>
                      <a:gd name="T41" fmla="*/ 2967 h 3363"/>
                      <a:gd name="T42" fmla="*/ 3815 w 3791"/>
                      <a:gd name="T43" fmla="*/ 2794 h 3363"/>
                      <a:gd name="T44" fmla="*/ 3773 w 3791"/>
                      <a:gd name="T45" fmla="*/ 2458 h 3363"/>
                      <a:gd name="T46" fmla="*/ 3659 w 3791"/>
                      <a:gd name="T47" fmla="*/ 2104 h 3363"/>
                      <a:gd name="T48" fmla="*/ 3478 w 3791"/>
                      <a:gd name="T49" fmla="*/ 1739 h 3363"/>
                      <a:gd name="T50" fmla="*/ 3231 w 3791"/>
                      <a:gd name="T51" fmla="*/ 1385 h 3363"/>
                      <a:gd name="T52" fmla="*/ 2822 w 3791"/>
                      <a:gd name="T53" fmla="*/ 929 h 3363"/>
                      <a:gd name="T54" fmla="*/ 2286 w 3791"/>
                      <a:gd name="T55" fmla="*/ 492 h 3363"/>
                      <a:gd name="T56" fmla="*/ 1732 w 3791"/>
                      <a:gd name="T57" fmla="*/ 192 h 3363"/>
                      <a:gd name="T58" fmla="*/ 1198 w 3791"/>
                      <a:gd name="T59" fmla="*/ 24 h 3363"/>
                      <a:gd name="T60" fmla="*/ 721 w 3791"/>
                      <a:gd name="T61" fmla="*/ 12 h 3363"/>
                      <a:gd name="T62" fmla="*/ 337 w 3791"/>
                      <a:gd name="T63" fmla="*/ 162 h 3363"/>
                      <a:gd name="T64" fmla="*/ 132 w 3791"/>
                      <a:gd name="T65" fmla="*/ 378 h 3363"/>
                      <a:gd name="T66" fmla="*/ 36 w 3791"/>
                      <a:gd name="T67" fmla="*/ 612 h 3363"/>
                      <a:gd name="T68" fmla="*/ 0 w 3791"/>
                      <a:gd name="T69" fmla="*/ 893 h 3363"/>
                      <a:gd name="T70" fmla="*/ 42 w 3791"/>
                      <a:gd name="T71" fmla="*/ 1229 h 3363"/>
                      <a:gd name="T72" fmla="*/ 163 w 3791"/>
                      <a:gd name="T73" fmla="*/ 1583 h 3363"/>
                      <a:gd name="T74" fmla="*/ 343 w 3791"/>
                      <a:gd name="T75" fmla="*/ 1942 h 3363"/>
                      <a:gd name="T76" fmla="*/ 584 w 3791"/>
                      <a:gd name="T77" fmla="*/ 2302 h 3363"/>
                      <a:gd name="T78" fmla="*/ 993 w 3791"/>
                      <a:gd name="T79" fmla="*/ 2758 h 3363"/>
                      <a:gd name="T80" fmla="*/ 1606 w 3791"/>
                      <a:gd name="T81" fmla="*/ 3237 h 3363"/>
                      <a:gd name="T82" fmla="*/ 1606 w 3791"/>
                      <a:gd name="T83" fmla="*/ 3237 h 3363"/>
                      <a:gd name="T84" fmla="*/ 999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9">
                    <a:extLst>
                      <a:ext uri="{FF2B5EF4-FFF2-40B4-BE49-F238E27FC236}">
                        <a16:creationId xmlns:a16="http://schemas.microsoft.com/office/drawing/2014/main" id="{353556CC-A793-880A-1123-7A5DFDD55DA1}"/>
                      </a:ext>
                    </a:extLst>
                  </p:cNvPr>
                  <p:cNvSpPr>
                    <a:spLocks/>
                  </p:cNvSpPr>
                  <p:nvPr userDrawn="1"/>
                </p:nvSpPr>
                <p:spPr bwMode="hidden">
                  <a:xfrm>
                    <a:off x="514" y="1091"/>
                    <a:ext cx="3538" cy="3225"/>
                  </a:xfrm>
                  <a:custGeom>
                    <a:avLst/>
                    <a:gdLst>
                      <a:gd name="T0" fmla="*/ 542 w 3527"/>
                      <a:gd name="T1" fmla="*/ 2146 h 3225"/>
                      <a:gd name="T2" fmla="*/ 319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9 w 3527"/>
                      <a:gd name="T15" fmla="*/ 150 h 3225"/>
                      <a:gd name="T16" fmla="*/ 673 w 3527"/>
                      <a:gd name="T17" fmla="*/ 12 h 3225"/>
                      <a:gd name="T18" fmla="*/ 1118 w 3527"/>
                      <a:gd name="T19" fmla="*/ 24 h 3225"/>
                      <a:gd name="T20" fmla="*/ 1618 w 3527"/>
                      <a:gd name="T21" fmla="*/ 174 h 3225"/>
                      <a:gd name="T22" fmla="*/ 2130 w 3527"/>
                      <a:gd name="T23" fmla="*/ 456 h 3225"/>
                      <a:gd name="T24" fmla="*/ 2629 w 3527"/>
                      <a:gd name="T25" fmla="*/ 857 h 3225"/>
                      <a:gd name="T26" fmla="*/ 3093 w 3527"/>
                      <a:gd name="T27" fmla="*/ 1391 h 3225"/>
                      <a:gd name="T28" fmla="*/ 3296 w 3527"/>
                      <a:gd name="T29" fmla="*/ 1726 h 3225"/>
                      <a:gd name="T30" fmla="*/ 3448 w 3527"/>
                      <a:gd name="T31" fmla="*/ 2062 h 3225"/>
                      <a:gd name="T32" fmla="*/ 3531 w 3527"/>
                      <a:gd name="T33" fmla="*/ 2386 h 3225"/>
                      <a:gd name="T34" fmla="*/ 3543 w 3527"/>
                      <a:gd name="T35" fmla="*/ 2680 h 3225"/>
                      <a:gd name="T36" fmla="*/ 3496 w 3527"/>
                      <a:gd name="T37" fmla="*/ 2931 h 3225"/>
                      <a:gd name="T38" fmla="*/ 3381 w 3527"/>
                      <a:gd name="T39" fmla="*/ 3141 h 3225"/>
                      <a:gd name="T40" fmla="*/ 3302 w 3527"/>
                      <a:gd name="T41" fmla="*/ 3225 h 3225"/>
                      <a:gd name="T42" fmla="*/ 3332 w 3527"/>
                      <a:gd name="T43" fmla="*/ 3201 h 3225"/>
                      <a:gd name="T44" fmla="*/ 3466 w 3527"/>
                      <a:gd name="T45" fmla="*/ 3009 h 3225"/>
                      <a:gd name="T46" fmla="*/ 3537 w 3527"/>
                      <a:gd name="T47" fmla="*/ 2769 h 3225"/>
                      <a:gd name="T48" fmla="*/ 3543 w 3527"/>
                      <a:gd name="T49" fmla="*/ 2488 h 3225"/>
                      <a:gd name="T50" fmla="*/ 3484 w 3527"/>
                      <a:gd name="T51" fmla="*/ 2170 h 3225"/>
                      <a:gd name="T52" fmla="*/ 3356 w 3527"/>
                      <a:gd name="T53" fmla="*/ 1834 h 3225"/>
                      <a:gd name="T54" fmla="*/ 3165 w 3527"/>
                      <a:gd name="T55" fmla="*/ 1499 h 3225"/>
                      <a:gd name="T56" fmla="*/ 2834 w 3527"/>
                      <a:gd name="T57" fmla="*/ 1061 h 3225"/>
                      <a:gd name="T58" fmla="*/ 2298 w 3527"/>
                      <a:gd name="T59" fmla="*/ 575 h 3225"/>
                      <a:gd name="T60" fmla="*/ 1787 w 3527"/>
                      <a:gd name="T61" fmla="*/ 252 h 3225"/>
                      <a:gd name="T62" fmla="*/ 1281 w 3527"/>
                      <a:gd name="T63" fmla="*/ 60 h 3225"/>
                      <a:gd name="T64" fmla="*/ 813 w 3527"/>
                      <a:gd name="T65" fmla="*/ 0 h 3225"/>
                      <a:gd name="T66" fmla="*/ 420 w 3527"/>
                      <a:gd name="T67" fmla="*/ 84 h 3225"/>
                      <a:gd name="T68" fmla="*/ 169 w 3527"/>
                      <a:gd name="T69" fmla="*/ 288 h 3225"/>
                      <a:gd name="T70" fmla="*/ 53 w 3527"/>
                      <a:gd name="T71" fmla="*/ 498 h 3225"/>
                      <a:gd name="T72" fmla="*/ 0 w 3527"/>
                      <a:gd name="T73" fmla="*/ 749 h 3225"/>
                      <a:gd name="T74" fmla="*/ 18 w 3527"/>
                      <a:gd name="T75" fmla="*/ 1043 h 3225"/>
                      <a:gd name="T76" fmla="*/ 101 w 3527"/>
                      <a:gd name="T77" fmla="*/ 1373 h 3225"/>
                      <a:gd name="T78" fmla="*/ 253 w 3527"/>
                      <a:gd name="T79" fmla="*/ 1708 h 3225"/>
                      <a:gd name="T80" fmla="*/ 456 w 3527"/>
                      <a:gd name="T81" fmla="*/ 2038 h 3225"/>
                      <a:gd name="T82" fmla="*/ 920 w 3527"/>
                      <a:gd name="T83" fmla="*/ 2572 h 3225"/>
                      <a:gd name="T84" fmla="*/ 1263 w 3527"/>
                      <a:gd name="T85" fmla="*/ 2865 h 3225"/>
                      <a:gd name="T86" fmla="*/ 1618 w 3527"/>
                      <a:gd name="T87" fmla="*/ 3099 h 3225"/>
                      <a:gd name="T88" fmla="*/ 1865 w 3527"/>
                      <a:gd name="T89" fmla="*/ 3225 h 3225"/>
                      <a:gd name="T90" fmla="*/ 1504 w 3527"/>
                      <a:gd name="T91" fmla="*/ 3027 h 3225"/>
                      <a:gd name="T92" fmla="*/ 1150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10">
                    <a:extLst>
                      <a:ext uri="{FF2B5EF4-FFF2-40B4-BE49-F238E27FC236}">
                        <a16:creationId xmlns:a16="http://schemas.microsoft.com/office/drawing/2014/main" id="{898D66F9-CEC6-43E9-7193-15AC23D0DCF8}"/>
                      </a:ext>
                    </a:extLst>
                  </p:cNvPr>
                  <p:cNvGrpSpPr>
                    <a:grpSpLocks/>
                  </p:cNvGrpSpPr>
                  <p:nvPr userDrawn="1"/>
                </p:nvGrpSpPr>
                <p:grpSpPr bwMode="auto">
                  <a:xfrm>
                    <a:off x="0" y="522"/>
                    <a:ext cx="4751" cy="3794"/>
                    <a:chOff x="0" y="522"/>
                    <a:chExt cx="4751" cy="3794"/>
                  </a:xfrm>
                </p:grpSpPr>
                <p:sp>
                  <p:nvSpPr>
                    <p:cNvPr id="1066" name="Freeform 11">
                      <a:extLst>
                        <a:ext uri="{FF2B5EF4-FFF2-40B4-BE49-F238E27FC236}">
                          <a16:creationId xmlns:a16="http://schemas.microsoft.com/office/drawing/2014/main" id="{5E1FF761-9A33-FBBF-EE47-ACD4DB673E08}"/>
                        </a:ext>
                      </a:extLst>
                    </p:cNvPr>
                    <p:cNvSpPr>
                      <a:spLocks/>
                    </p:cNvSpPr>
                    <p:nvPr userDrawn="1"/>
                  </p:nvSpPr>
                  <p:spPr bwMode="hidden">
                    <a:xfrm>
                      <a:off x="400" y="522"/>
                      <a:ext cx="4264" cy="3794"/>
                    </a:xfrm>
                    <a:custGeom>
                      <a:avLst/>
                      <a:gdLst>
                        <a:gd name="T0" fmla="*/ 4271 w 4251"/>
                        <a:gd name="T1" fmla="*/ 3237 h 3794"/>
                        <a:gd name="T2" fmla="*/ 4229 w 4251"/>
                        <a:gd name="T3" fmla="*/ 2961 h 3794"/>
                        <a:gd name="T4" fmla="*/ 4146 w 4251"/>
                        <a:gd name="T5" fmla="*/ 2679 h 3794"/>
                        <a:gd name="T6" fmla="*/ 4024 w 4251"/>
                        <a:gd name="T7" fmla="*/ 2391 h 3794"/>
                        <a:gd name="T8" fmla="*/ 3869 w 4251"/>
                        <a:gd name="T9" fmla="*/ 2098 h 3794"/>
                        <a:gd name="T10" fmla="*/ 3681 w 4251"/>
                        <a:gd name="T11" fmla="*/ 1810 h 3794"/>
                        <a:gd name="T12" fmla="*/ 3460 w 4251"/>
                        <a:gd name="T13" fmla="*/ 1528 h 3794"/>
                        <a:gd name="T14" fmla="*/ 3213 w 4251"/>
                        <a:gd name="T15" fmla="*/ 1252 h 3794"/>
                        <a:gd name="T16" fmla="*/ 2876 w 4251"/>
                        <a:gd name="T17" fmla="*/ 935 h 3794"/>
                        <a:gd name="T18" fmla="*/ 2448 w 4251"/>
                        <a:gd name="T19" fmla="*/ 605 h 3794"/>
                        <a:gd name="T20" fmla="*/ 2003 w 4251"/>
                        <a:gd name="T21" fmla="*/ 341 h 3794"/>
                        <a:gd name="T22" fmla="*/ 1559 w 4251"/>
                        <a:gd name="T23" fmla="*/ 143 h 3794"/>
                        <a:gd name="T24" fmla="*/ 1130 w 4251"/>
                        <a:gd name="T25" fmla="*/ 35 h 3794"/>
                        <a:gd name="T26" fmla="*/ 745 w 4251"/>
                        <a:gd name="T27" fmla="*/ 0 h 3794"/>
                        <a:gd name="T28" fmla="*/ 403 w 4251"/>
                        <a:gd name="T29" fmla="*/ 47 h 3794"/>
                        <a:gd name="T30" fmla="*/ 120 w 4251"/>
                        <a:gd name="T31" fmla="*/ 173 h 3794"/>
                        <a:gd name="T32" fmla="*/ 0 w 4251"/>
                        <a:gd name="T33" fmla="*/ 269 h 3794"/>
                        <a:gd name="T34" fmla="*/ 265 w 4251"/>
                        <a:gd name="T35" fmla="*/ 101 h 3794"/>
                        <a:gd name="T36" fmla="*/ 590 w 4251"/>
                        <a:gd name="T37" fmla="*/ 18 h 3794"/>
                        <a:gd name="T38" fmla="*/ 963 w 4251"/>
                        <a:gd name="T39" fmla="*/ 18 h 3794"/>
                        <a:gd name="T40" fmla="*/ 1365 w 4251"/>
                        <a:gd name="T41" fmla="*/ 95 h 3794"/>
                        <a:gd name="T42" fmla="*/ 1792 w 4251"/>
                        <a:gd name="T43" fmla="*/ 245 h 3794"/>
                        <a:gd name="T44" fmla="*/ 2226 w 4251"/>
                        <a:gd name="T45" fmla="*/ 467 h 3794"/>
                        <a:gd name="T46" fmla="*/ 2659 w 4251"/>
                        <a:gd name="T47" fmla="*/ 761 h 3794"/>
                        <a:gd name="T48" fmla="*/ 3079 w 4251"/>
                        <a:gd name="T49" fmla="*/ 1120 h 3794"/>
                        <a:gd name="T50" fmla="*/ 3338 w 4251"/>
                        <a:gd name="T51" fmla="*/ 1390 h 3794"/>
                        <a:gd name="T52" fmla="*/ 3574 w 4251"/>
                        <a:gd name="T53" fmla="*/ 1666 h 3794"/>
                        <a:gd name="T54" fmla="*/ 3778 w 4251"/>
                        <a:gd name="T55" fmla="*/ 1954 h 3794"/>
                        <a:gd name="T56" fmla="*/ 3946 w 4251"/>
                        <a:gd name="T57" fmla="*/ 2247 h 3794"/>
                        <a:gd name="T58" fmla="*/ 4084 w 4251"/>
                        <a:gd name="T59" fmla="*/ 2535 h 3794"/>
                        <a:gd name="T60" fmla="*/ 4188 w 4251"/>
                        <a:gd name="T61" fmla="*/ 2823 h 3794"/>
                        <a:gd name="T62" fmla="*/ 4247 w 4251"/>
                        <a:gd name="T63" fmla="*/ 3105 h 3794"/>
                        <a:gd name="T64" fmla="*/ 4271 w 4251"/>
                        <a:gd name="T65" fmla="*/ 3368 h 3794"/>
                        <a:gd name="T66" fmla="*/ 4259 w 4251"/>
                        <a:gd name="T67" fmla="*/ 3590 h 3794"/>
                        <a:gd name="T68" fmla="*/ 4211 w 4251"/>
                        <a:gd name="T69" fmla="*/ 3794 h 3794"/>
                        <a:gd name="T70" fmla="*/ 4241 w 4251"/>
                        <a:gd name="T71" fmla="*/ 3692 h 3794"/>
                        <a:gd name="T72" fmla="*/ 4271 w 4251"/>
                        <a:gd name="T73" fmla="*/ 3482 h 3794"/>
                        <a:gd name="T74" fmla="*/ 4277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2">
                      <a:extLst>
                        <a:ext uri="{FF2B5EF4-FFF2-40B4-BE49-F238E27FC236}">
                          <a16:creationId xmlns:a16="http://schemas.microsoft.com/office/drawing/2014/main" id="{38D09A74-3B5B-4BAA-1C10-1FF162716FA5}"/>
                        </a:ext>
                      </a:extLst>
                    </p:cNvPr>
                    <p:cNvGrpSpPr>
                      <a:grpSpLocks/>
                    </p:cNvGrpSpPr>
                    <p:nvPr userDrawn="1"/>
                  </p:nvGrpSpPr>
                  <p:grpSpPr bwMode="auto">
                    <a:xfrm>
                      <a:off x="0" y="659"/>
                      <a:ext cx="4751" cy="3657"/>
                      <a:chOff x="0" y="659"/>
                      <a:chExt cx="4751" cy="3657"/>
                    </a:xfrm>
                  </p:grpSpPr>
                  <p:sp>
                    <p:nvSpPr>
                      <p:cNvPr id="1068" name="Freeform 13">
                        <a:extLst>
                          <a:ext uri="{FF2B5EF4-FFF2-40B4-BE49-F238E27FC236}">
                            <a16:creationId xmlns:a16="http://schemas.microsoft.com/office/drawing/2014/main" id="{827B6783-F936-A76F-679D-D3AB35957DFE}"/>
                          </a:ext>
                        </a:extLst>
                      </p:cNvPr>
                      <p:cNvSpPr>
                        <a:spLocks/>
                      </p:cNvSpPr>
                      <p:nvPr userDrawn="1"/>
                    </p:nvSpPr>
                    <p:spPr bwMode="hidden">
                      <a:xfrm>
                        <a:off x="400" y="659"/>
                        <a:ext cx="4121" cy="3657"/>
                      </a:xfrm>
                      <a:custGeom>
                        <a:avLst/>
                        <a:gdLst>
                          <a:gd name="T0" fmla="*/ 163 w 4108"/>
                          <a:gd name="T1" fmla="*/ 186 h 3657"/>
                          <a:gd name="T2" fmla="*/ 444 w 4108"/>
                          <a:gd name="T3" fmla="*/ 54 h 3657"/>
                          <a:gd name="T4" fmla="*/ 775 w 4108"/>
                          <a:gd name="T5" fmla="*/ 6 h 3657"/>
                          <a:gd name="T6" fmla="*/ 1144 w 4108"/>
                          <a:gd name="T7" fmla="*/ 36 h 3657"/>
                          <a:gd name="T8" fmla="*/ 1547 w 4108"/>
                          <a:gd name="T9" fmla="*/ 144 h 3657"/>
                          <a:gd name="T10" fmla="*/ 1961 w 4108"/>
                          <a:gd name="T11" fmla="*/ 324 h 3657"/>
                          <a:gd name="T12" fmla="*/ 2383 w 4108"/>
                          <a:gd name="T13" fmla="*/ 570 h 3657"/>
                          <a:gd name="T14" fmla="*/ 2798 w 4108"/>
                          <a:gd name="T15" fmla="*/ 888 h 3657"/>
                          <a:gd name="T16" fmla="*/ 3123 w 4108"/>
                          <a:gd name="T17" fmla="*/ 1193 h 3657"/>
                          <a:gd name="T18" fmla="*/ 3358 w 4108"/>
                          <a:gd name="T19" fmla="*/ 1451 h 3657"/>
                          <a:gd name="T20" fmla="*/ 3562 w 4108"/>
                          <a:gd name="T21" fmla="*/ 1721 h 3657"/>
                          <a:gd name="T22" fmla="*/ 3743 w 4108"/>
                          <a:gd name="T23" fmla="*/ 1997 h 3657"/>
                          <a:gd name="T24" fmla="*/ 3887 w 4108"/>
                          <a:gd name="T25" fmla="*/ 2272 h 3657"/>
                          <a:gd name="T26" fmla="*/ 4002 w 4108"/>
                          <a:gd name="T27" fmla="*/ 2548 h 3657"/>
                          <a:gd name="T28" fmla="*/ 4086 w 4108"/>
                          <a:gd name="T29" fmla="*/ 2818 h 3657"/>
                          <a:gd name="T30" fmla="*/ 4128 w 4108"/>
                          <a:gd name="T31" fmla="*/ 3070 h 3657"/>
                          <a:gd name="T32" fmla="*/ 4128 w 4108"/>
                          <a:gd name="T33" fmla="*/ 3321 h 3657"/>
                          <a:gd name="T34" fmla="*/ 4086 w 4108"/>
                          <a:gd name="T35" fmla="*/ 3549 h 3657"/>
                          <a:gd name="T36" fmla="*/ 4056 w 4108"/>
                          <a:gd name="T37" fmla="*/ 3657 h 3657"/>
                          <a:gd name="T38" fmla="*/ 4116 w 4108"/>
                          <a:gd name="T39" fmla="*/ 3447 h 3657"/>
                          <a:gd name="T40" fmla="*/ 4134 w 4108"/>
                          <a:gd name="T41" fmla="*/ 3213 h 3657"/>
                          <a:gd name="T42" fmla="*/ 4128 w 4108"/>
                          <a:gd name="T43" fmla="*/ 3070 h 3657"/>
                          <a:gd name="T44" fmla="*/ 4086 w 4108"/>
                          <a:gd name="T45" fmla="*/ 2812 h 3657"/>
                          <a:gd name="T46" fmla="*/ 4008 w 4108"/>
                          <a:gd name="T47" fmla="*/ 2548 h 3657"/>
                          <a:gd name="T48" fmla="*/ 3893 w 4108"/>
                          <a:gd name="T49" fmla="*/ 2272 h 3657"/>
                          <a:gd name="T50" fmla="*/ 3749 w 4108"/>
                          <a:gd name="T51" fmla="*/ 1997 h 3657"/>
                          <a:gd name="T52" fmla="*/ 3568 w 4108"/>
                          <a:gd name="T53" fmla="*/ 1721 h 3657"/>
                          <a:gd name="T54" fmla="*/ 3364 w 4108"/>
                          <a:gd name="T55" fmla="*/ 1451 h 3657"/>
                          <a:gd name="T56" fmla="*/ 3129 w 4108"/>
                          <a:gd name="T57" fmla="*/ 1187 h 3657"/>
                          <a:gd name="T58" fmla="*/ 2810 w 4108"/>
                          <a:gd name="T59" fmla="*/ 888 h 3657"/>
                          <a:gd name="T60" fmla="*/ 2402 w 4108"/>
                          <a:gd name="T61" fmla="*/ 576 h 3657"/>
                          <a:gd name="T62" fmla="*/ 1979 w 4108"/>
                          <a:gd name="T63" fmla="*/ 330 h 3657"/>
                          <a:gd name="T64" fmla="*/ 1553 w 4108"/>
                          <a:gd name="T65" fmla="*/ 144 h 3657"/>
                          <a:gd name="T66" fmla="*/ 1138 w 4108"/>
                          <a:gd name="T67" fmla="*/ 30 h 3657"/>
                          <a:gd name="T68" fmla="*/ 757 w 4108"/>
                          <a:gd name="T69" fmla="*/ 0 h 3657"/>
                          <a:gd name="T70" fmla="*/ 433 w 4108"/>
                          <a:gd name="T71" fmla="*/ 54 h 3657"/>
                          <a:gd name="T72" fmla="*/ 163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9" name="Group 14">
                        <a:extLst>
                          <a:ext uri="{FF2B5EF4-FFF2-40B4-BE49-F238E27FC236}">
                            <a16:creationId xmlns:a16="http://schemas.microsoft.com/office/drawing/2014/main" id="{19AE532D-0179-2EC9-CED1-51FB65FD7EAE}"/>
                          </a:ext>
                        </a:extLst>
                      </p:cNvPr>
                      <p:cNvGrpSpPr>
                        <a:grpSpLocks/>
                      </p:cNvGrpSpPr>
                      <p:nvPr userDrawn="1"/>
                    </p:nvGrpSpPr>
                    <p:grpSpPr bwMode="auto">
                      <a:xfrm>
                        <a:off x="0" y="808"/>
                        <a:ext cx="4751" cy="3508"/>
                        <a:chOff x="-400" y="808"/>
                        <a:chExt cx="4751" cy="3508"/>
                      </a:xfrm>
                    </p:grpSpPr>
                    <p:sp>
                      <p:nvSpPr>
                        <p:cNvPr id="1070" name="Line 15">
                          <a:extLst>
                            <a:ext uri="{FF2B5EF4-FFF2-40B4-BE49-F238E27FC236}">
                              <a16:creationId xmlns:a16="http://schemas.microsoft.com/office/drawing/2014/main" id="{E06E3D6C-51C7-A42E-5263-3F02562D16E7}"/>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 name="Line 16">
                          <a:extLst>
                            <a:ext uri="{FF2B5EF4-FFF2-40B4-BE49-F238E27FC236}">
                              <a16:creationId xmlns:a16="http://schemas.microsoft.com/office/drawing/2014/main" id="{3658139A-ED22-8CC5-02FD-B0EDC59F571A}"/>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 name="Line 17">
                          <a:extLst>
                            <a:ext uri="{FF2B5EF4-FFF2-40B4-BE49-F238E27FC236}">
                              <a16:creationId xmlns:a16="http://schemas.microsoft.com/office/drawing/2014/main" id="{1A5D7E31-F0DF-148C-4F0A-215CD6E703F5}"/>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 name="Line 18">
                          <a:extLst>
                            <a:ext uri="{FF2B5EF4-FFF2-40B4-BE49-F238E27FC236}">
                              <a16:creationId xmlns:a16="http://schemas.microsoft.com/office/drawing/2014/main" id="{BFF4E9BC-EA9F-91D4-B8FD-780BE0C89C4C}"/>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Line 19">
                          <a:extLst>
                            <a:ext uri="{FF2B5EF4-FFF2-40B4-BE49-F238E27FC236}">
                              <a16:creationId xmlns:a16="http://schemas.microsoft.com/office/drawing/2014/main" id="{798BBAE9-E9B9-A455-512C-5569651C30A9}"/>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 name="Line 20">
                          <a:extLst>
                            <a:ext uri="{FF2B5EF4-FFF2-40B4-BE49-F238E27FC236}">
                              <a16:creationId xmlns:a16="http://schemas.microsoft.com/office/drawing/2014/main" id="{87255BE5-7C4C-5B99-F55A-7DB625CC5577}"/>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Line 21">
                          <a:extLst>
                            <a:ext uri="{FF2B5EF4-FFF2-40B4-BE49-F238E27FC236}">
                              <a16:creationId xmlns:a16="http://schemas.microsoft.com/office/drawing/2014/main" id="{E8354458-3FD0-8873-43B0-D94502EDA4CC}"/>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Line 22">
                          <a:extLst>
                            <a:ext uri="{FF2B5EF4-FFF2-40B4-BE49-F238E27FC236}">
                              <a16:creationId xmlns:a16="http://schemas.microsoft.com/office/drawing/2014/main" id="{1AECBBD9-7D6F-3DD0-8356-BEEC8852A527}"/>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 name="Line 23">
                          <a:extLst>
                            <a:ext uri="{FF2B5EF4-FFF2-40B4-BE49-F238E27FC236}">
                              <a16:creationId xmlns:a16="http://schemas.microsoft.com/office/drawing/2014/main" id="{BD33E4EC-720B-5B1F-44A7-988437D35617}"/>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Line 24">
                          <a:extLst>
                            <a:ext uri="{FF2B5EF4-FFF2-40B4-BE49-F238E27FC236}">
                              <a16:creationId xmlns:a16="http://schemas.microsoft.com/office/drawing/2014/main" id="{FEE49376-0E05-6AAD-A1E2-670BFC0375A4}"/>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Line 25">
                          <a:extLst>
                            <a:ext uri="{FF2B5EF4-FFF2-40B4-BE49-F238E27FC236}">
                              <a16:creationId xmlns:a16="http://schemas.microsoft.com/office/drawing/2014/main" id="{65C6F5F4-F3F6-302B-2C1C-EEEA02CF1717}"/>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Line 26">
                          <a:extLst>
                            <a:ext uri="{FF2B5EF4-FFF2-40B4-BE49-F238E27FC236}">
                              <a16:creationId xmlns:a16="http://schemas.microsoft.com/office/drawing/2014/main" id="{DA274E65-4BCE-A974-1530-0BC9EE7F7A7C}"/>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Line 27">
                          <a:extLst>
                            <a:ext uri="{FF2B5EF4-FFF2-40B4-BE49-F238E27FC236}">
                              <a16:creationId xmlns:a16="http://schemas.microsoft.com/office/drawing/2014/main" id="{E5FF6F15-A2F0-2B5D-7E36-CC9C6F815BBF}"/>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 name="Line 28">
                          <a:extLst>
                            <a:ext uri="{FF2B5EF4-FFF2-40B4-BE49-F238E27FC236}">
                              <a16:creationId xmlns:a16="http://schemas.microsoft.com/office/drawing/2014/main" id="{6269465A-D6E3-B71C-4903-5EE37379B186}"/>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 name="Line 29">
                          <a:extLst>
                            <a:ext uri="{FF2B5EF4-FFF2-40B4-BE49-F238E27FC236}">
                              <a16:creationId xmlns:a16="http://schemas.microsoft.com/office/drawing/2014/main" id="{5AAB4116-6340-C044-2540-AEACEE746D12}"/>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 name="Line 30">
                          <a:extLst>
                            <a:ext uri="{FF2B5EF4-FFF2-40B4-BE49-F238E27FC236}">
                              <a16:creationId xmlns:a16="http://schemas.microsoft.com/office/drawing/2014/main" id="{2AE2F40C-8ADA-6F0E-3E78-639E019EE3C4}"/>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 name="Line 31">
                          <a:extLst>
                            <a:ext uri="{FF2B5EF4-FFF2-40B4-BE49-F238E27FC236}">
                              <a16:creationId xmlns:a16="http://schemas.microsoft.com/office/drawing/2014/main" id="{BF205080-CFDD-9B67-5E74-28B60EF692EE}"/>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 name="Line 32">
                          <a:extLst>
                            <a:ext uri="{FF2B5EF4-FFF2-40B4-BE49-F238E27FC236}">
                              <a16:creationId xmlns:a16="http://schemas.microsoft.com/office/drawing/2014/main" id="{7DA518DD-1E3C-F255-89EC-797C31886D1C}"/>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 name="Line 33">
                          <a:extLst>
                            <a:ext uri="{FF2B5EF4-FFF2-40B4-BE49-F238E27FC236}">
                              <a16:creationId xmlns:a16="http://schemas.microsoft.com/office/drawing/2014/main" id="{12780EF0-F963-EEE6-0691-390B81AED06C}"/>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 name="Line 34">
                          <a:extLst>
                            <a:ext uri="{FF2B5EF4-FFF2-40B4-BE49-F238E27FC236}">
                              <a16:creationId xmlns:a16="http://schemas.microsoft.com/office/drawing/2014/main" id="{E3F3BB6C-89CD-A976-8080-4AAFD76ED78D}"/>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 name="Line 35">
                          <a:extLst>
                            <a:ext uri="{FF2B5EF4-FFF2-40B4-BE49-F238E27FC236}">
                              <a16:creationId xmlns:a16="http://schemas.microsoft.com/office/drawing/2014/main" id="{53B02B19-9BC1-33E2-0B4F-35D43F537351}"/>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 name="Line 36">
                          <a:extLst>
                            <a:ext uri="{FF2B5EF4-FFF2-40B4-BE49-F238E27FC236}">
                              <a16:creationId xmlns:a16="http://schemas.microsoft.com/office/drawing/2014/main" id="{E76CA040-3931-8C96-7A4B-2368B2A74C41}"/>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 name="Line 37">
                          <a:extLst>
                            <a:ext uri="{FF2B5EF4-FFF2-40B4-BE49-F238E27FC236}">
                              <a16:creationId xmlns:a16="http://schemas.microsoft.com/office/drawing/2014/main" id="{32E0CA3B-F085-C7D9-F5B5-31AB4C9622FE}"/>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3" name="Line 38">
                          <a:extLst>
                            <a:ext uri="{FF2B5EF4-FFF2-40B4-BE49-F238E27FC236}">
                              <a16:creationId xmlns:a16="http://schemas.microsoft.com/office/drawing/2014/main" id="{1BDF0FE4-4670-4A03-FA23-52CFDBD70026}"/>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4" name="Line 39">
                          <a:extLst>
                            <a:ext uri="{FF2B5EF4-FFF2-40B4-BE49-F238E27FC236}">
                              <a16:creationId xmlns:a16="http://schemas.microsoft.com/office/drawing/2014/main" id="{C0B029CE-7783-6A53-DC64-7FF57BB3B157}"/>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 name="Line 40">
                          <a:extLst>
                            <a:ext uri="{FF2B5EF4-FFF2-40B4-BE49-F238E27FC236}">
                              <a16:creationId xmlns:a16="http://schemas.microsoft.com/office/drawing/2014/main" id="{CCE49847-90AC-5633-F998-00CEEF0B0523}"/>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 name="Line 41">
                          <a:extLst>
                            <a:ext uri="{FF2B5EF4-FFF2-40B4-BE49-F238E27FC236}">
                              <a16:creationId xmlns:a16="http://schemas.microsoft.com/office/drawing/2014/main" id="{FE34137F-1625-16A8-110A-92C2206C17D3}"/>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7" name="Line 42">
                          <a:extLst>
                            <a:ext uri="{FF2B5EF4-FFF2-40B4-BE49-F238E27FC236}">
                              <a16:creationId xmlns:a16="http://schemas.microsoft.com/office/drawing/2014/main" id="{7FA84552-5F27-7C20-066A-6CE6A039AD17}"/>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Line 43">
                          <a:extLst>
                            <a:ext uri="{FF2B5EF4-FFF2-40B4-BE49-F238E27FC236}">
                              <a16:creationId xmlns:a16="http://schemas.microsoft.com/office/drawing/2014/main" id="{A39BD681-C9D8-2E91-3028-89686D514441}"/>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9" name="Line 44">
                          <a:extLst>
                            <a:ext uri="{FF2B5EF4-FFF2-40B4-BE49-F238E27FC236}">
                              <a16:creationId xmlns:a16="http://schemas.microsoft.com/office/drawing/2014/main" id="{232ED0A8-D31E-E984-651D-4EDDB1A986DC}"/>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0" name="Line 45">
                          <a:extLst>
                            <a:ext uri="{FF2B5EF4-FFF2-40B4-BE49-F238E27FC236}">
                              <a16:creationId xmlns:a16="http://schemas.microsoft.com/office/drawing/2014/main" id="{D86D6EE8-1156-904D-8826-A59FC32DC601}"/>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1" name="Line 46">
                          <a:extLst>
                            <a:ext uri="{FF2B5EF4-FFF2-40B4-BE49-F238E27FC236}">
                              <a16:creationId xmlns:a16="http://schemas.microsoft.com/office/drawing/2014/main" id="{72B208EA-5D81-2BE2-C8C5-EEF8D05EC365}"/>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2" name="Line 47">
                          <a:extLst>
                            <a:ext uri="{FF2B5EF4-FFF2-40B4-BE49-F238E27FC236}">
                              <a16:creationId xmlns:a16="http://schemas.microsoft.com/office/drawing/2014/main" id="{CD7F3359-3C25-CF95-5FE6-0B5C8E209E8F}"/>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3" name="Line 48">
                          <a:extLst>
                            <a:ext uri="{FF2B5EF4-FFF2-40B4-BE49-F238E27FC236}">
                              <a16:creationId xmlns:a16="http://schemas.microsoft.com/office/drawing/2014/main" id="{EE215A38-B595-B5FE-06AF-00BEEDD0FBA2}"/>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4" name="Line 49">
                          <a:extLst>
                            <a:ext uri="{FF2B5EF4-FFF2-40B4-BE49-F238E27FC236}">
                              <a16:creationId xmlns:a16="http://schemas.microsoft.com/office/drawing/2014/main" id="{756B7D53-4BDF-2A6F-A770-DC84FAAFA719}"/>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 name="Freeform 50">
                          <a:extLst>
                            <a:ext uri="{FF2B5EF4-FFF2-40B4-BE49-F238E27FC236}">
                              <a16:creationId xmlns:a16="http://schemas.microsoft.com/office/drawing/2014/main" id="{EFC409E5-94A3-AB63-BC0E-7B2844587B2D}"/>
                            </a:ext>
                          </a:extLst>
                        </p:cNvPr>
                        <p:cNvSpPr>
                          <a:spLocks/>
                        </p:cNvSpPr>
                        <p:nvPr userDrawn="1"/>
                      </p:nvSpPr>
                      <p:spPr bwMode="hidden">
                        <a:xfrm>
                          <a:off x="0" y="2548"/>
                          <a:ext cx="1542" cy="1768"/>
                        </a:xfrm>
                        <a:custGeom>
                          <a:avLst/>
                          <a:gdLst>
                            <a:gd name="T0" fmla="*/ 915 w 1537"/>
                            <a:gd name="T1" fmla="*/ 1264 h 1768"/>
                            <a:gd name="T2" fmla="*/ 1064 w 1537"/>
                            <a:gd name="T3" fmla="*/ 1402 h 1768"/>
                            <a:gd name="T4" fmla="*/ 1222 w 1537"/>
                            <a:gd name="T5" fmla="*/ 1528 h 1768"/>
                            <a:gd name="T6" fmla="*/ 1377 w 1537"/>
                            <a:gd name="T7" fmla="*/ 1654 h 1768"/>
                            <a:gd name="T8" fmla="*/ 1541 w 1537"/>
                            <a:gd name="T9" fmla="*/ 1768 h 1768"/>
                            <a:gd name="T10" fmla="*/ 1547 w 1537"/>
                            <a:gd name="T11" fmla="*/ 1768 h 1768"/>
                            <a:gd name="T12" fmla="*/ 1383 w 1537"/>
                            <a:gd name="T13" fmla="*/ 1654 h 1768"/>
                            <a:gd name="T14" fmla="*/ 1228 w 1537"/>
                            <a:gd name="T15" fmla="*/ 1534 h 1768"/>
                            <a:gd name="T16" fmla="*/ 1070 w 1537"/>
                            <a:gd name="T17" fmla="*/ 1402 h 1768"/>
                            <a:gd name="T18" fmla="*/ 921 w 1537"/>
                            <a:gd name="T19" fmla="*/ 1258 h 1768"/>
                            <a:gd name="T20" fmla="*/ 769 w 1537"/>
                            <a:gd name="T21" fmla="*/ 1115 h 1768"/>
                            <a:gd name="T22" fmla="*/ 632 w 1537"/>
                            <a:gd name="T23" fmla="*/ 959 h 1768"/>
                            <a:gd name="T24" fmla="*/ 500 w 1537"/>
                            <a:gd name="T25" fmla="*/ 803 h 1768"/>
                            <a:gd name="T26" fmla="*/ 379 w 1537"/>
                            <a:gd name="T27" fmla="*/ 647 h 1768"/>
                            <a:gd name="T28" fmla="*/ 271 w 1537"/>
                            <a:gd name="T29" fmla="*/ 485 h 1768"/>
                            <a:gd name="T30" fmla="*/ 169 w 1537"/>
                            <a:gd name="T31" fmla="*/ 323 h 1768"/>
                            <a:gd name="T32" fmla="*/ 78 w 1537"/>
                            <a:gd name="T33" fmla="*/ 161 h 1768"/>
                            <a:gd name="T34" fmla="*/ 0 w 1537"/>
                            <a:gd name="T35" fmla="*/ 0 h 1768"/>
                            <a:gd name="T36" fmla="*/ 0 w 1537"/>
                            <a:gd name="T37" fmla="*/ 12 h 1768"/>
                            <a:gd name="T38" fmla="*/ 78 w 1537"/>
                            <a:gd name="T39" fmla="*/ 173 h 1768"/>
                            <a:gd name="T40" fmla="*/ 169 w 1537"/>
                            <a:gd name="T41" fmla="*/ 335 h 1768"/>
                            <a:gd name="T42" fmla="*/ 271 w 1537"/>
                            <a:gd name="T43" fmla="*/ 491 h 1768"/>
                            <a:gd name="T44" fmla="*/ 379 w 1537"/>
                            <a:gd name="T45" fmla="*/ 653 h 1768"/>
                            <a:gd name="T46" fmla="*/ 500 w 1537"/>
                            <a:gd name="T47" fmla="*/ 809 h 1768"/>
                            <a:gd name="T48" fmla="*/ 632 w 1537"/>
                            <a:gd name="T49" fmla="*/ 965 h 1768"/>
                            <a:gd name="T50" fmla="*/ 769 w 1537"/>
                            <a:gd name="T51" fmla="*/ 1121 h 1768"/>
                            <a:gd name="T52" fmla="*/ 915 w 1537"/>
                            <a:gd name="T53" fmla="*/ 1264 h 1768"/>
                            <a:gd name="T54" fmla="*/ 915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106" name="Group 51">
                          <a:extLst>
                            <a:ext uri="{FF2B5EF4-FFF2-40B4-BE49-F238E27FC236}">
                              <a16:creationId xmlns:a16="http://schemas.microsoft.com/office/drawing/2014/main" id="{A5B94238-B6AE-A118-46CC-F50CD4E8D194}"/>
                            </a:ext>
                          </a:extLst>
                        </p:cNvPr>
                        <p:cNvGrpSpPr>
                          <a:grpSpLocks/>
                        </p:cNvGrpSpPr>
                        <p:nvPr userDrawn="1"/>
                      </p:nvGrpSpPr>
                      <p:grpSpPr bwMode="auto">
                        <a:xfrm>
                          <a:off x="0" y="1812"/>
                          <a:ext cx="3672" cy="2049"/>
                          <a:chOff x="5" y="1816"/>
                          <a:chExt cx="3672" cy="2049"/>
                        </a:xfrm>
                      </p:grpSpPr>
                      <p:sp>
                        <p:nvSpPr>
                          <p:cNvPr id="1143" name="Oval 52">
                            <a:extLst>
                              <a:ext uri="{FF2B5EF4-FFF2-40B4-BE49-F238E27FC236}">
                                <a16:creationId xmlns:a16="http://schemas.microsoft.com/office/drawing/2014/main" id="{484CA5C4-4BA6-5E1A-1E51-C35281FD9353}"/>
                              </a:ext>
                            </a:extLst>
                          </p:cNvPr>
                          <p:cNvSpPr>
                            <a:spLocks noChangeArrowheads="1"/>
                          </p:cNvSpPr>
                          <p:nvPr userDrawn="1"/>
                        </p:nvSpPr>
                        <p:spPr bwMode="hidden">
                          <a:xfrm rot="-2819839">
                            <a:off x="1544" y="2871"/>
                            <a:ext cx="161" cy="280"/>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44" name="Oval 53">
                            <a:extLst>
                              <a:ext uri="{FF2B5EF4-FFF2-40B4-BE49-F238E27FC236}">
                                <a16:creationId xmlns:a16="http://schemas.microsoft.com/office/drawing/2014/main" id="{5ADDA8D5-3390-775B-EC4B-B3817F19B2D0}"/>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45" name="Oval 54">
                            <a:extLst>
                              <a:ext uri="{FF2B5EF4-FFF2-40B4-BE49-F238E27FC236}">
                                <a16:creationId xmlns:a16="http://schemas.microsoft.com/office/drawing/2014/main" id="{21AAF327-112C-D7D1-F220-8906FBABE8E9}"/>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46" name="Oval 55">
                            <a:extLst>
                              <a:ext uri="{FF2B5EF4-FFF2-40B4-BE49-F238E27FC236}">
                                <a16:creationId xmlns:a16="http://schemas.microsoft.com/office/drawing/2014/main" id="{E9B50855-1D05-0838-B85F-50416056AC92}"/>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47" name="Oval 56">
                            <a:extLst>
                              <a:ext uri="{FF2B5EF4-FFF2-40B4-BE49-F238E27FC236}">
                                <a16:creationId xmlns:a16="http://schemas.microsoft.com/office/drawing/2014/main" id="{CD0C1D9D-C912-F693-679B-7E4181F49ECD}"/>
                              </a:ext>
                            </a:extLst>
                          </p:cNvPr>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48" name="Oval 57">
                            <a:extLst>
                              <a:ext uri="{FF2B5EF4-FFF2-40B4-BE49-F238E27FC236}">
                                <a16:creationId xmlns:a16="http://schemas.microsoft.com/office/drawing/2014/main" id="{9C6D5AB4-85AB-9130-AD28-5BB78D398574}"/>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49" name="Oval 58">
                            <a:extLst>
                              <a:ext uri="{FF2B5EF4-FFF2-40B4-BE49-F238E27FC236}">
                                <a16:creationId xmlns:a16="http://schemas.microsoft.com/office/drawing/2014/main" id="{4EDFD182-AA1F-722A-D891-4691BD731038}"/>
                              </a:ext>
                            </a:extLst>
                          </p:cNvPr>
                          <p:cNvSpPr>
                            <a:spLocks noChangeArrowheads="1"/>
                          </p:cNvSpPr>
                          <p:nvPr userDrawn="1"/>
                        </p:nvSpPr>
                        <p:spPr bwMode="hidden">
                          <a:xfrm rot="-2819839">
                            <a:off x="1156" y="1867"/>
                            <a:ext cx="1167" cy="2094"/>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50" name="Oval 59">
                            <a:extLst>
                              <a:ext uri="{FF2B5EF4-FFF2-40B4-BE49-F238E27FC236}">
                                <a16:creationId xmlns:a16="http://schemas.microsoft.com/office/drawing/2014/main" id="{24197323-F422-B379-A077-C66A65C27DAD}"/>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51" name="Oval 60">
                            <a:extLst>
                              <a:ext uri="{FF2B5EF4-FFF2-40B4-BE49-F238E27FC236}">
                                <a16:creationId xmlns:a16="http://schemas.microsoft.com/office/drawing/2014/main" id="{1BE72EEC-2C84-08C6-1BF7-50B2B23BBF0F}"/>
                              </a:ext>
                            </a:extLst>
                          </p:cNvPr>
                          <p:cNvSpPr>
                            <a:spLocks noChangeArrowheads="1"/>
                          </p:cNvSpPr>
                          <p:nvPr userDrawn="1"/>
                        </p:nvSpPr>
                        <p:spPr bwMode="hidden">
                          <a:xfrm rot="-2819839">
                            <a:off x="999" y="1538"/>
                            <a:ext cx="1563" cy="2696"/>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52" name="Oval 61">
                            <a:extLst>
                              <a:ext uri="{FF2B5EF4-FFF2-40B4-BE49-F238E27FC236}">
                                <a16:creationId xmlns:a16="http://schemas.microsoft.com/office/drawing/2014/main" id="{32161C54-C87E-FDA0-F94A-CFB075390BE8}"/>
                              </a:ext>
                            </a:extLst>
                          </p:cNvPr>
                          <p:cNvSpPr>
                            <a:spLocks noChangeArrowheads="1"/>
                          </p:cNvSpPr>
                          <p:nvPr userDrawn="1"/>
                        </p:nvSpPr>
                        <p:spPr bwMode="hidden">
                          <a:xfrm rot="-2819839">
                            <a:off x="933" y="1359"/>
                            <a:ext cx="1711" cy="3016"/>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53" name="Oval 62">
                            <a:extLst>
                              <a:ext uri="{FF2B5EF4-FFF2-40B4-BE49-F238E27FC236}">
                                <a16:creationId xmlns:a16="http://schemas.microsoft.com/office/drawing/2014/main" id="{1FDACD29-37A1-09DF-B1B1-497963476BB0}"/>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154" name="Oval 63">
                            <a:extLst>
                              <a:ext uri="{FF2B5EF4-FFF2-40B4-BE49-F238E27FC236}">
                                <a16:creationId xmlns:a16="http://schemas.microsoft.com/office/drawing/2014/main" id="{131E8573-CF05-6D1F-9392-9746815ECB17}"/>
                              </a:ext>
                            </a:extLst>
                          </p:cNvPr>
                          <p:cNvSpPr>
                            <a:spLocks noChangeArrowheads="1"/>
                          </p:cNvSpPr>
                          <p:nvPr userDrawn="1"/>
                        </p:nvSpPr>
                        <p:spPr bwMode="hidden">
                          <a:xfrm rot="-2780025">
                            <a:off x="817" y="1004"/>
                            <a:ext cx="2049" cy="3672"/>
                          </a:xfrm>
                          <a:prstGeom prst="ellipse">
                            <a:avLst/>
                          </a:prstGeom>
                          <a:noFill/>
                          <a:ln w="9525">
                            <a:solidFill>
                              <a:schemeClr val="accent2"/>
                            </a:solidFill>
                            <a:round/>
                            <a:headEnd/>
                            <a:tailEnd/>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grpSp>
                    <p:sp>
                      <p:nvSpPr>
                        <p:cNvPr id="1107" name="Line 64">
                          <a:extLst>
                            <a:ext uri="{FF2B5EF4-FFF2-40B4-BE49-F238E27FC236}">
                              <a16:creationId xmlns:a16="http://schemas.microsoft.com/office/drawing/2014/main" id="{DAC947C3-7137-9EB7-7AA8-C8EA0AF4BB1E}"/>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8" name="Line 65">
                          <a:extLst>
                            <a:ext uri="{FF2B5EF4-FFF2-40B4-BE49-F238E27FC236}">
                              <a16:creationId xmlns:a16="http://schemas.microsoft.com/office/drawing/2014/main" id="{5D15FA2D-6A4B-7154-40DC-7DF681372829}"/>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9" name="Line 66">
                          <a:extLst>
                            <a:ext uri="{FF2B5EF4-FFF2-40B4-BE49-F238E27FC236}">
                              <a16:creationId xmlns:a16="http://schemas.microsoft.com/office/drawing/2014/main" id="{DB34DD0F-5B92-147E-DF39-0636AEEDFF75}"/>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0" name="Line 67">
                          <a:extLst>
                            <a:ext uri="{FF2B5EF4-FFF2-40B4-BE49-F238E27FC236}">
                              <a16:creationId xmlns:a16="http://schemas.microsoft.com/office/drawing/2014/main" id="{66820ADD-F676-FDF9-6521-160F53A83A83}"/>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1" name="Line 68">
                          <a:extLst>
                            <a:ext uri="{FF2B5EF4-FFF2-40B4-BE49-F238E27FC236}">
                              <a16:creationId xmlns:a16="http://schemas.microsoft.com/office/drawing/2014/main" id="{92F94F85-3280-D441-2824-7B50B221A17E}"/>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2" name="Line 69">
                          <a:extLst>
                            <a:ext uri="{FF2B5EF4-FFF2-40B4-BE49-F238E27FC236}">
                              <a16:creationId xmlns:a16="http://schemas.microsoft.com/office/drawing/2014/main" id="{DD24C631-A546-1F9E-281E-56B9A158F186}"/>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3" name="Line 70">
                          <a:extLst>
                            <a:ext uri="{FF2B5EF4-FFF2-40B4-BE49-F238E27FC236}">
                              <a16:creationId xmlns:a16="http://schemas.microsoft.com/office/drawing/2014/main" id="{C754E8BD-F669-0A95-8CF5-674C83E9BEC1}"/>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4" name="Line 71">
                          <a:extLst>
                            <a:ext uri="{FF2B5EF4-FFF2-40B4-BE49-F238E27FC236}">
                              <a16:creationId xmlns:a16="http://schemas.microsoft.com/office/drawing/2014/main" id="{8F6B321A-037E-E733-B08A-59A28C7584DF}"/>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5" name="Line 72">
                          <a:extLst>
                            <a:ext uri="{FF2B5EF4-FFF2-40B4-BE49-F238E27FC236}">
                              <a16:creationId xmlns:a16="http://schemas.microsoft.com/office/drawing/2014/main" id="{CB60D15A-0A41-0E3D-7DB9-10AD130ECA5D}"/>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 name="Line 73">
                          <a:extLst>
                            <a:ext uri="{FF2B5EF4-FFF2-40B4-BE49-F238E27FC236}">
                              <a16:creationId xmlns:a16="http://schemas.microsoft.com/office/drawing/2014/main" id="{D7F62250-A3D1-D922-C4CD-E81084A3CEDC}"/>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7" name="Line 74">
                          <a:extLst>
                            <a:ext uri="{FF2B5EF4-FFF2-40B4-BE49-F238E27FC236}">
                              <a16:creationId xmlns:a16="http://schemas.microsoft.com/office/drawing/2014/main" id="{EC498B7A-74AD-9866-3161-9EA255201C3A}"/>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8" name="Line 75">
                          <a:extLst>
                            <a:ext uri="{FF2B5EF4-FFF2-40B4-BE49-F238E27FC236}">
                              <a16:creationId xmlns:a16="http://schemas.microsoft.com/office/drawing/2014/main" id="{A9FBCB3E-64FE-7991-A844-2524C1108781}"/>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9" name="Line 76">
                          <a:extLst>
                            <a:ext uri="{FF2B5EF4-FFF2-40B4-BE49-F238E27FC236}">
                              <a16:creationId xmlns:a16="http://schemas.microsoft.com/office/drawing/2014/main" id="{93C53D3D-64A3-E744-7EF2-E4885959FF59}"/>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0" name="Line 77">
                          <a:extLst>
                            <a:ext uri="{FF2B5EF4-FFF2-40B4-BE49-F238E27FC236}">
                              <a16:creationId xmlns:a16="http://schemas.microsoft.com/office/drawing/2014/main" id="{0C51335E-BDB1-5DDF-6897-962A730999B8}"/>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1" name="Line 78">
                          <a:extLst>
                            <a:ext uri="{FF2B5EF4-FFF2-40B4-BE49-F238E27FC236}">
                              <a16:creationId xmlns:a16="http://schemas.microsoft.com/office/drawing/2014/main" id="{D251160F-EFFE-CDE9-E019-FBEC88751C0F}"/>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2" name="Line 79">
                          <a:extLst>
                            <a:ext uri="{FF2B5EF4-FFF2-40B4-BE49-F238E27FC236}">
                              <a16:creationId xmlns:a16="http://schemas.microsoft.com/office/drawing/2014/main" id="{D4158CDB-1EB3-0144-8B4A-429E075214EB}"/>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3" name="Line 80">
                          <a:extLst>
                            <a:ext uri="{FF2B5EF4-FFF2-40B4-BE49-F238E27FC236}">
                              <a16:creationId xmlns:a16="http://schemas.microsoft.com/office/drawing/2014/main" id="{32C5D7CF-B667-F1EA-A962-8D1FB866DD4D}"/>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Line 81">
                          <a:extLst>
                            <a:ext uri="{FF2B5EF4-FFF2-40B4-BE49-F238E27FC236}">
                              <a16:creationId xmlns:a16="http://schemas.microsoft.com/office/drawing/2014/main" id="{8F9C762F-3CF5-EB79-A406-E16EACF63116}"/>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5" name="Line 82">
                          <a:extLst>
                            <a:ext uri="{FF2B5EF4-FFF2-40B4-BE49-F238E27FC236}">
                              <a16:creationId xmlns:a16="http://schemas.microsoft.com/office/drawing/2014/main" id="{805FA003-78E3-0892-499E-BDDCD9BDEBCA}"/>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Line 83">
                          <a:extLst>
                            <a:ext uri="{FF2B5EF4-FFF2-40B4-BE49-F238E27FC236}">
                              <a16:creationId xmlns:a16="http://schemas.microsoft.com/office/drawing/2014/main" id="{CC7E0134-9C42-1666-49E7-2EC7F0DD072A}"/>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 name="Line 84">
                          <a:extLst>
                            <a:ext uri="{FF2B5EF4-FFF2-40B4-BE49-F238E27FC236}">
                              <a16:creationId xmlns:a16="http://schemas.microsoft.com/office/drawing/2014/main" id="{29295468-987A-49CC-5698-31F73BC76CC5}"/>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 name="Line 85">
                          <a:extLst>
                            <a:ext uri="{FF2B5EF4-FFF2-40B4-BE49-F238E27FC236}">
                              <a16:creationId xmlns:a16="http://schemas.microsoft.com/office/drawing/2014/main" id="{532D45B7-4D80-2307-202A-DAE756B0407E}"/>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 name="Line 86">
                          <a:extLst>
                            <a:ext uri="{FF2B5EF4-FFF2-40B4-BE49-F238E27FC236}">
                              <a16:creationId xmlns:a16="http://schemas.microsoft.com/office/drawing/2014/main" id="{A50140E9-F30C-7B43-FFDC-63B51EE87A4A}"/>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 name="Line 87">
                          <a:extLst>
                            <a:ext uri="{FF2B5EF4-FFF2-40B4-BE49-F238E27FC236}">
                              <a16:creationId xmlns:a16="http://schemas.microsoft.com/office/drawing/2014/main" id="{9E9291E2-82DF-199B-0B0B-AE2D3ED27147}"/>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 name="Line 88">
                          <a:extLst>
                            <a:ext uri="{FF2B5EF4-FFF2-40B4-BE49-F238E27FC236}">
                              <a16:creationId xmlns:a16="http://schemas.microsoft.com/office/drawing/2014/main" id="{D927070E-753F-1850-99DC-CCC7CE2A34D8}"/>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 name="Line 89">
                          <a:extLst>
                            <a:ext uri="{FF2B5EF4-FFF2-40B4-BE49-F238E27FC236}">
                              <a16:creationId xmlns:a16="http://schemas.microsoft.com/office/drawing/2014/main" id="{F4F149F9-9B44-D1D9-D8FD-A0B363D68E2E}"/>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 name="Line 90">
                          <a:extLst>
                            <a:ext uri="{FF2B5EF4-FFF2-40B4-BE49-F238E27FC236}">
                              <a16:creationId xmlns:a16="http://schemas.microsoft.com/office/drawing/2014/main" id="{8E898925-74FC-A872-3E29-7770DEEFDE26}"/>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 name="Line 91">
                          <a:extLst>
                            <a:ext uri="{FF2B5EF4-FFF2-40B4-BE49-F238E27FC236}">
                              <a16:creationId xmlns:a16="http://schemas.microsoft.com/office/drawing/2014/main" id="{4E1C1B8F-AECD-2259-F6B8-208B5D800F7C}"/>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 name="Line 92">
                          <a:extLst>
                            <a:ext uri="{FF2B5EF4-FFF2-40B4-BE49-F238E27FC236}">
                              <a16:creationId xmlns:a16="http://schemas.microsoft.com/office/drawing/2014/main" id="{B355B4A5-8DE7-CB2C-B7A8-3809A44790B1}"/>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 name="Line 93">
                          <a:extLst>
                            <a:ext uri="{FF2B5EF4-FFF2-40B4-BE49-F238E27FC236}">
                              <a16:creationId xmlns:a16="http://schemas.microsoft.com/office/drawing/2014/main" id="{A5ACFD00-EAAA-9583-7084-5D2B29694562}"/>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 name="Line 94">
                          <a:extLst>
                            <a:ext uri="{FF2B5EF4-FFF2-40B4-BE49-F238E27FC236}">
                              <a16:creationId xmlns:a16="http://schemas.microsoft.com/office/drawing/2014/main" id="{754244F0-A907-E94D-1555-4E3C06F496A5}"/>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 name="Line 95">
                          <a:extLst>
                            <a:ext uri="{FF2B5EF4-FFF2-40B4-BE49-F238E27FC236}">
                              <a16:creationId xmlns:a16="http://schemas.microsoft.com/office/drawing/2014/main" id="{FA6E2C1D-A217-5139-C3BA-FE4597C757EE}"/>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9" name="Line 96">
                          <a:extLst>
                            <a:ext uri="{FF2B5EF4-FFF2-40B4-BE49-F238E27FC236}">
                              <a16:creationId xmlns:a16="http://schemas.microsoft.com/office/drawing/2014/main" id="{52E9F534-1E34-2A11-B4E0-C07AFCC183EB}"/>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0" name="Line 97">
                          <a:extLst>
                            <a:ext uri="{FF2B5EF4-FFF2-40B4-BE49-F238E27FC236}">
                              <a16:creationId xmlns:a16="http://schemas.microsoft.com/office/drawing/2014/main" id="{42E0BA74-A844-D091-DE48-7BD985135CC2}"/>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 name="Line 98">
                          <a:extLst>
                            <a:ext uri="{FF2B5EF4-FFF2-40B4-BE49-F238E27FC236}">
                              <a16:creationId xmlns:a16="http://schemas.microsoft.com/office/drawing/2014/main" id="{04A124A4-D984-C47F-7055-620BB8AD1B3E}"/>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2" name="Line 99">
                          <a:extLst>
                            <a:ext uri="{FF2B5EF4-FFF2-40B4-BE49-F238E27FC236}">
                              <a16:creationId xmlns:a16="http://schemas.microsoft.com/office/drawing/2014/main" id="{EA96B8AA-3A13-CE4A-5C41-B2D9BC5A72BD}"/>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grpSp>
            <p:nvGrpSpPr>
              <p:cNvPr id="1047" name="Group 100">
                <a:extLst>
                  <a:ext uri="{FF2B5EF4-FFF2-40B4-BE49-F238E27FC236}">
                    <a16:creationId xmlns:a16="http://schemas.microsoft.com/office/drawing/2014/main" id="{0260D900-FEDE-21BB-DFFF-1816FA68DD70}"/>
                  </a:ext>
                </a:extLst>
              </p:cNvPr>
              <p:cNvGrpSpPr>
                <a:grpSpLocks/>
              </p:cNvGrpSpPr>
              <p:nvPr userDrawn="1"/>
            </p:nvGrpSpPr>
            <p:grpSpPr bwMode="auto">
              <a:xfrm>
                <a:off x="402" y="1454"/>
                <a:ext cx="2787" cy="2866"/>
                <a:chOff x="2" y="1454"/>
                <a:chExt cx="2787" cy="2866"/>
              </a:xfrm>
            </p:grpSpPr>
            <p:sp>
              <p:nvSpPr>
                <p:cNvPr id="1048" name="Line 101">
                  <a:extLst>
                    <a:ext uri="{FF2B5EF4-FFF2-40B4-BE49-F238E27FC236}">
                      <a16:creationId xmlns:a16="http://schemas.microsoft.com/office/drawing/2014/main" id="{93C53B92-C4F6-3A1A-5303-6E14A218E17E}"/>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102">
                  <a:extLst>
                    <a:ext uri="{FF2B5EF4-FFF2-40B4-BE49-F238E27FC236}">
                      <a16:creationId xmlns:a16="http://schemas.microsoft.com/office/drawing/2014/main" id="{55DBD47C-2E4F-2C93-9E92-8073BB83CE08}"/>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50" name="Group 103">
                  <a:extLst>
                    <a:ext uri="{FF2B5EF4-FFF2-40B4-BE49-F238E27FC236}">
                      <a16:creationId xmlns:a16="http://schemas.microsoft.com/office/drawing/2014/main" id="{BEC2AA8F-51B7-575A-4904-2DCB0BE95793}"/>
                    </a:ext>
                  </a:extLst>
                </p:cNvPr>
                <p:cNvGrpSpPr>
                  <a:grpSpLocks/>
                </p:cNvGrpSpPr>
                <p:nvPr userDrawn="1"/>
              </p:nvGrpSpPr>
              <p:grpSpPr bwMode="auto">
                <a:xfrm>
                  <a:off x="2" y="2738"/>
                  <a:ext cx="1317" cy="1582"/>
                  <a:chOff x="2" y="2738"/>
                  <a:chExt cx="1317" cy="1582"/>
                </a:xfrm>
              </p:grpSpPr>
              <p:sp>
                <p:nvSpPr>
                  <p:cNvPr id="1051" name="Line 104">
                    <a:extLst>
                      <a:ext uri="{FF2B5EF4-FFF2-40B4-BE49-F238E27FC236}">
                        <a16:creationId xmlns:a16="http://schemas.microsoft.com/office/drawing/2014/main" id="{CFF2E025-6DC3-274E-DCD3-4FBFC4D0D45F}"/>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105">
                    <a:extLst>
                      <a:ext uri="{FF2B5EF4-FFF2-40B4-BE49-F238E27FC236}">
                        <a16:creationId xmlns:a16="http://schemas.microsoft.com/office/drawing/2014/main" id="{E66C5D6E-A787-49AA-C6AE-67ABB5F73FBC}"/>
                      </a:ext>
                    </a:extLst>
                  </p:cNvPr>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106">
                    <a:extLst>
                      <a:ext uri="{FF2B5EF4-FFF2-40B4-BE49-F238E27FC236}">
                        <a16:creationId xmlns:a16="http://schemas.microsoft.com/office/drawing/2014/main" id="{FBF37AD4-3EF5-C712-F3DB-6659DE9FC72A}"/>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107">
                    <a:extLst>
                      <a:ext uri="{FF2B5EF4-FFF2-40B4-BE49-F238E27FC236}">
                        <a16:creationId xmlns:a16="http://schemas.microsoft.com/office/drawing/2014/main" id="{EE058339-FCAC-A778-56EF-F94313FD11DF}"/>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Line 108">
                    <a:extLst>
                      <a:ext uri="{FF2B5EF4-FFF2-40B4-BE49-F238E27FC236}">
                        <a16:creationId xmlns:a16="http://schemas.microsoft.com/office/drawing/2014/main" id="{5E99F823-2913-AC9F-DB46-978F45F99F7D}"/>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Line 109">
                    <a:extLst>
                      <a:ext uri="{FF2B5EF4-FFF2-40B4-BE49-F238E27FC236}">
                        <a16:creationId xmlns:a16="http://schemas.microsoft.com/office/drawing/2014/main" id="{A3EE0B19-59BD-AECB-4B6E-049F415F3F11}"/>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Line 110">
                    <a:extLst>
                      <a:ext uri="{FF2B5EF4-FFF2-40B4-BE49-F238E27FC236}">
                        <a16:creationId xmlns:a16="http://schemas.microsoft.com/office/drawing/2014/main" id="{425B0D0C-8FB4-0FC2-E97D-AF5CA13F0D9F}"/>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Line 111">
                    <a:extLst>
                      <a:ext uri="{FF2B5EF4-FFF2-40B4-BE49-F238E27FC236}">
                        <a16:creationId xmlns:a16="http://schemas.microsoft.com/office/drawing/2014/main" id="{902FF9DD-1DA2-8D5F-4033-94F3BDA1E867}"/>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Line 112">
                    <a:extLst>
                      <a:ext uri="{FF2B5EF4-FFF2-40B4-BE49-F238E27FC236}">
                        <a16:creationId xmlns:a16="http://schemas.microsoft.com/office/drawing/2014/main" id="{691C4691-D6CA-B8EA-9C17-47C0BC84438E}"/>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033" name="Group 113">
              <a:extLst>
                <a:ext uri="{FF2B5EF4-FFF2-40B4-BE49-F238E27FC236}">
                  <a16:creationId xmlns:a16="http://schemas.microsoft.com/office/drawing/2014/main" id="{59AC12ED-1E54-6472-ACF4-8AD812C1A9BE}"/>
                </a:ext>
              </a:extLst>
            </p:cNvPr>
            <p:cNvGrpSpPr>
              <a:grpSpLocks/>
            </p:cNvGrpSpPr>
            <p:nvPr userDrawn="1"/>
          </p:nvGrpSpPr>
          <p:grpSpPr bwMode="auto">
            <a:xfrm>
              <a:off x="16" y="1326"/>
              <a:ext cx="3325" cy="2948"/>
              <a:chOff x="16" y="1326"/>
              <a:chExt cx="3325" cy="2948"/>
            </a:xfrm>
          </p:grpSpPr>
          <p:sp>
            <p:nvSpPr>
              <p:cNvPr id="1034" name="Freeform 114">
                <a:extLst>
                  <a:ext uri="{FF2B5EF4-FFF2-40B4-BE49-F238E27FC236}">
                    <a16:creationId xmlns:a16="http://schemas.microsoft.com/office/drawing/2014/main" id="{06128B20-956D-2BF8-163C-00E07D3D6D36}"/>
                  </a:ext>
                </a:extLst>
              </p:cNvPr>
              <p:cNvSpPr>
                <a:spLocks/>
              </p:cNvSpPr>
              <p:nvPr/>
            </p:nvSpPr>
            <p:spPr bwMode="hidden">
              <a:xfrm>
                <a:off x="16" y="2656"/>
                <a:ext cx="1440" cy="1618"/>
              </a:xfrm>
              <a:custGeom>
                <a:avLst/>
                <a:gdLst>
                  <a:gd name="T0" fmla="*/ 879 w 1435"/>
                  <a:gd name="T1" fmla="*/ 1150 h 1618"/>
                  <a:gd name="T2" fmla="*/ 747 w 1435"/>
                  <a:gd name="T3" fmla="*/ 1019 h 1618"/>
                  <a:gd name="T4" fmla="*/ 614 w 1435"/>
                  <a:gd name="T5" fmla="*/ 875 h 1618"/>
                  <a:gd name="T6" fmla="*/ 494 w 1435"/>
                  <a:gd name="T7" fmla="*/ 737 h 1618"/>
                  <a:gd name="T8" fmla="*/ 379 w 1435"/>
                  <a:gd name="T9" fmla="*/ 593 h 1618"/>
                  <a:gd name="T10" fmla="*/ 277 w 1435"/>
                  <a:gd name="T11" fmla="*/ 443 h 1618"/>
                  <a:gd name="T12" fmla="*/ 175 w 1435"/>
                  <a:gd name="T13" fmla="*/ 299 h 1618"/>
                  <a:gd name="T14" fmla="*/ 84 w 1435"/>
                  <a:gd name="T15" fmla="*/ 149 h 1618"/>
                  <a:gd name="T16" fmla="*/ 0 w 1435"/>
                  <a:gd name="T17" fmla="*/ 0 h 1618"/>
                  <a:gd name="T18" fmla="*/ 0 w 1435"/>
                  <a:gd name="T19" fmla="*/ 11 h 1618"/>
                  <a:gd name="T20" fmla="*/ 84 w 1435"/>
                  <a:gd name="T21" fmla="*/ 155 h 1618"/>
                  <a:gd name="T22" fmla="*/ 175 w 1435"/>
                  <a:gd name="T23" fmla="*/ 305 h 1618"/>
                  <a:gd name="T24" fmla="*/ 271 w 1435"/>
                  <a:gd name="T25" fmla="*/ 449 h 1618"/>
                  <a:gd name="T26" fmla="*/ 379 w 1435"/>
                  <a:gd name="T27" fmla="*/ 593 h 1618"/>
                  <a:gd name="T28" fmla="*/ 494 w 1435"/>
                  <a:gd name="T29" fmla="*/ 737 h 1618"/>
                  <a:gd name="T30" fmla="*/ 614 w 1435"/>
                  <a:gd name="T31" fmla="*/ 881 h 1618"/>
                  <a:gd name="T32" fmla="*/ 741 w 1435"/>
                  <a:gd name="T33" fmla="*/ 1019 h 1618"/>
                  <a:gd name="T34" fmla="*/ 879 w 1435"/>
                  <a:gd name="T35" fmla="*/ 1150 h 1618"/>
                  <a:gd name="T36" fmla="*/ 1018 w 1435"/>
                  <a:gd name="T37" fmla="*/ 1276 h 1618"/>
                  <a:gd name="T38" fmla="*/ 1156 w 1435"/>
                  <a:gd name="T39" fmla="*/ 1396 h 1618"/>
                  <a:gd name="T40" fmla="*/ 1294 w 1435"/>
                  <a:gd name="T41" fmla="*/ 1510 h 1618"/>
                  <a:gd name="T42" fmla="*/ 1439 w 1435"/>
                  <a:gd name="T43" fmla="*/ 1618 h 1618"/>
                  <a:gd name="T44" fmla="*/ 1445 w 1435"/>
                  <a:gd name="T45" fmla="*/ 1618 h 1618"/>
                  <a:gd name="T46" fmla="*/ 1302 w 1435"/>
                  <a:gd name="T47" fmla="*/ 1510 h 1618"/>
                  <a:gd name="T48" fmla="*/ 1162 w 1435"/>
                  <a:gd name="T49" fmla="*/ 1396 h 1618"/>
                  <a:gd name="T50" fmla="*/ 1018 w 1435"/>
                  <a:gd name="T51" fmla="*/ 1276 h 1618"/>
                  <a:gd name="T52" fmla="*/ 879 w 1435"/>
                  <a:gd name="T53" fmla="*/ 1150 h 1618"/>
                  <a:gd name="T54" fmla="*/ 879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15">
                <a:extLst>
                  <a:ext uri="{FF2B5EF4-FFF2-40B4-BE49-F238E27FC236}">
                    <a16:creationId xmlns:a16="http://schemas.microsoft.com/office/drawing/2014/main" id="{4D093F12-95C9-76B2-EC25-C86153DF88ED}"/>
                  </a:ext>
                </a:extLst>
              </p:cNvPr>
              <p:cNvSpPr>
                <a:spLocks/>
              </p:cNvSpPr>
              <p:nvPr/>
            </p:nvSpPr>
            <p:spPr bwMode="hidden">
              <a:xfrm>
                <a:off x="16" y="2260"/>
                <a:ext cx="1673" cy="2014"/>
              </a:xfrm>
              <a:custGeom>
                <a:avLst/>
                <a:gdLst>
                  <a:gd name="T0" fmla="*/ 963 w 1668"/>
                  <a:gd name="T1" fmla="*/ 1463 h 2014"/>
                  <a:gd name="T2" fmla="*/ 793 w 1668"/>
                  <a:gd name="T3" fmla="*/ 1289 h 2014"/>
                  <a:gd name="T4" fmla="*/ 638 w 1668"/>
                  <a:gd name="T5" fmla="*/ 1115 h 2014"/>
                  <a:gd name="T6" fmla="*/ 492 w 1668"/>
                  <a:gd name="T7" fmla="*/ 929 h 2014"/>
                  <a:gd name="T8" fmla="*/ 367 w 1668"/>
                  <a:gd name="T9" fmla="*/ 743 h 2014"/>
                  <a:gd name="T10" fmla="*/ 253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3 w 1668"/>
                  <a:gd name="T25" fmla="*/ 569 h 2014"/>
                  <a:gd name="T26" fmla="*/ 367 w 1668"/>
                  <a:gd name="T27" fmla="*/ 755 h 2014"/>
                  <a:gd name="T28" fmla="*/ 492 w 1668"/>
                  <a:gd name="T29" fmla="*/ 935 h 2014"/>
                  <a:gd name="T30" fmla="*/ 638 w 1668"/>
                  <a:gd name="T31" fmla="*/ 1115 h 2014"/>
                  <a:gd name="T32" fmla="*/ 793 w 1668"/>
                  <a:gd name="T33" fmla="*/ 1295 h 2014"/>
                  <a:gd name="T34" fmla="*/ 963 w 1668"/>
                  <a:gd name="T35" fmla="*/ 1463 h 2014"/>
                  <a:gd name="T36" fmla="*/ 1136 w 1668"/>
                  <a:gd name="T37" fmla="*/ 1618 h 2014"/>
                  <a:gd name="T38" fmla="*/ 1311 w 1668"/>
                  <a:gd name="T39" fmla="*/ 1762 h 2014"/>
                  <a:gd name="T40" fmla="*/ 1491 w 1668"/>
                  <a:gd name="T41" fmla="*/ 1894 h 2014"/>
                  <a:gd name="T42" fmla="*/ 1672 w 1668"/>
                  <a:gd name="T43" fmla="*/ 2014 h 2014"/>
                  <a:gd name="T44" fmla="*/ 1678 w 1668"/>
                  <a:gd name="T45" fmla="*/ 2014 h 2014"/>
                  <a:gd name="T46" fmla="*/ 1491 w 1668"/>
                  <a:gd name="T47" fmla="*/ 1894 h 2014"/>
                  <a:gd name="T48" fmla="*/ 1311 w 1668"/>
                  <a:gd name="T49" fmla="*/ 1762 h 2014"/>
                  <a:gd name="T50" fmla="*/ 1136 w 1668"/>
                  <a:gd name="T51" fmla="*/ 1618 h 2014"/>
                  <a:gd name="T52" fmla="*/ 963 w 1668"/>
                  <a:gd name="T53" fmla="*/ 1463 h 2014"/>
                  <a:gd name="T54" fmla="*/ 963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Rectangle 116">
                <a:extLst>
                  <a:ext uri="{FF2B5EF4-FFF2-40B4-BE49-F238E27FC236}">
                    <a16:creationId xmlns:a16="http://schemas.microsoft.com/office/drawing/2014/main" id="{919B0005-3F26-EB91-3448-9E040D37BB96}"/>
                  </a:ext>
                </a:extLst>
              </p:cNvPr>
              <p:cNvSpPr>
                <a:spLocks noChangeArrowheads="1"/>
              </p:cNvSpPr>
              <p:nvPr/>
            </p:nvSpPr>
            <p:spPr bwMode="hidden">
              <a:xfrm rot="-2488720">
                <a:off x="1988" y="1919"/>
                <a:ext cx="1353"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037" name="Rectangle 117">
                <a:extLst>
                  <a:ext uri="{FF2B5EF4-FFF2-40B4-BE49-F238E27FC236}">
                    <a16:creationId xmlns:a16="http://schemas.microsoft.com/office/drawing/2014/main" id="{8749F250-5A05-0416-EE4E-074D8DB4CDA3}"/>
                  </a:ext>
                </a:extLst>
              </p:cNvPr>
              <p:cNvSpPr>
                <a:spLocks noChangeArrowheads="1"/>
              </p:cNvSpPr>
              <p:nvPr/>
            </p:nvSpPr>
            <p:spPr bwMode="hidden">
              <a:xfrm rot="-5087790">
                <a:off x="1964" y="2613"/>
                <a:ext cx="2217"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038" name="Rectangle 118">
                <a:extLst>
                  <a:ext uri="{FF2B5EF4-FFF2-40B4-BE49-F238E27FC236}">
                    <a16:creationId xmlns:a16="http://schemas.microsoft.com/office/drawing/2014/main" id="{1D276C3E-5F37-2394-3F1E-2B5561DDE88D}"/>
                  </a:ext>
                </a:extLst>
              </p:cNvPr>
              <p:cNvSpPr>
                <a:spLocks noChangeArrowheads="1"/>
              </p:cNvSpPr>
              <p:nvPr/>
            </p:nvSpPr>
            <p:spPr bwMode="hidden">
              <a:xfrm rot="-3417299">
                <a:off x="1018" y="2695"/>
                <a:ext cx="2678"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sp>
            <p:nvSpPr>
              <p:cNvPr id="1039" name="Rectangle 119">
                <a:extLst>
                  <a:ext uri="{FF2B5EF4-FFF2-40B4-BE49-F238E27FC236}">
                    <a16:creationId xmlns:a16="http://schemas.microsoft.com/office/drawing/2014/main" id="{FF84E86A-2190-7809-698A-3F3C8E4785A0}"/>
                  </a:ext>
                </a:extLst>
              </p:cNvPr>
              <p:cNvSpPr>
                <a:spLocks noChangeArrowheads="1"/>
              </p:cNvSpPr>
              <p:nvPr/>
            </p:nvSpPr>
            <p:spPr bwMode="hidden">
              <a:xfrm rot="-835848">
                <a:off x="688" y="1748"/>
                <a:ext cx="2390" cy="17"/>
              </a:xfrm>
              <a:prstGeom prst="rect">
                <a:avLst/>
              </a:prstGeom>
              <a:solidFill>
                <a:schemeClr val="accent2"/>
              </a:solidFill>
              <a:ln>
                <a:noFill/>
              </a:ln>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cs-CZ" altLang="cs-CZ"/>
              </a:p>
            </p:txBody>
          </p:sp>
          <p:grpSp>
            <p:nvGrpSpPr>
              <p:cNvPr id="1040" name="Group 120">
                <a:extLst>
                  <a:ext uri="{FF2B5EF4-FFF2-40B4-BE49-F238E27FC236}">
                    <a16:creationId xmlns:a16="http://schemas.microsoft.com/office/drawing/2014/main" id="{3A34DAC5-169C-B06B-3177-0F7D6A77691C}"/>
                  </a:ext>
                </a:extLst>
              </p:cNvPr>
              <p:cNvGrpSpPr>
                <a:grpSpLocks noChangeAspect="1"/>
              </p:cNvGrpSpPr>
              <p:nvPr/>
            </p:nvGrpSpPr>
            <p:grpSpPr bwMode="auto">
              <a:xfrm>
                <a:off x="3046" y="1326"/>
                <a:ext cx="259" cy="299"/>
                <a:chOff x="3042" y="1265"/>
                <a:chExt cx="367" cy="424"/>
              </a:xfrm>
            </p:grpSpPr>
            <p:sp>
              <p:nvSpPr>
                <p:cNvPr id="41081" name="Oval 121">
                  <a:extLst>
                    <a:ext uri="{FF2B5EF4-FFF2-40B4-BE49-F238E27FC236}">
                      <a16:creationId xmlns:a16="http://schemas.microsoft.com/office/drawing/2014/main" id="{6D6EFAE0-5118-72CA-D7B6-078628AC6FEF}"/>
                    </a:ext>
                  </a:extLst>
                </p:cNvPr>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a:noFill/>
                </a:ln>
                <a:effectLst/>
              </p:spPr>
              <p:txBody>
                <a:bodyPr wrap="none" anchor="ctr"/>
                <a:lstStyle/>
                <a:p>
                  <a:pPr eaLnBrk="1" hangingPunct="1">
                    <a:defRPr/>
                  </a:pPr>
                  <a:endParaRPr lang="cs-CZ"/>
                </a:p>
              </p:txBody>
            </p:sp>
            <p:sp>
              <p:nvSpPr>
                <p:cNvPr id="41082" name="Freeform 122">
                  <a:extLst>
                    <a:ext uri="{FF2B5EF4-FFF2-40B4-BE49-F238E27FC236}">
                      <a16:creationId xmlns:a16="http://schemas.microsoft.com/office/drawing/2014/main" id="{F212E4CB-5A4C-34CD-DADE-64346AE317C4}"/>
                    </a:ext>
                  </a:extLst>
                </p:cNvPr>
                <p:cNvSpPr>
                  <a:spLocks noChangeAspect="1"/>
                </p:cNvSpPr>
                <p:nvPr userDrawn="1"/>
              </p:nvSpPr>
              <p:spPr bwMode="hidden">
                <a:xfrm>
                  <a:off x="3070" y="1374"/>
                  <a:ext cx="227" cy="221"/>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sp>
              <p:nvSpPr>
                <p:cNvPr id="41083" name="Freeform 123">
                  <a:extLst>
                    <a:ext uri="{FF2B5EF4-FFF2-40B4-BE49-F238E27FC236}">
                      <a16:creationId xmlns:a16="http://schemas.microsoft.com/office/drawing/2014/main" id="{7D635CA9-E532-56BD-0181-5AF91B4F7FC3}"/>
                    </a:ext>
                  </a:extLst>
                </p:cNvPr>
                <p:cNvSpPr>
                  <a:spLocks noChangeAspect="1"/>
                </p:cNvSpPr>
                <p:nvPr userDrawn="1"/>
              </p:nvSpPr>
              <p:spPr bwMode="hidden">
                <a:xfrm>
                  <a:off x="3144" y="1366"/>
                  <a:ext cx="163" cy="156"/>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sp>
              <p:nvSpPr>
                <p:cNvPr id="41084" name="Freeform 124">
                  <a:extLst>
                    <a:ext uri="{FF2B5EF4-FFF2-40B4-BE49-F238E27FC236}">
                      <a16:creationId xmlns:a16="http://schemas.microsoft.com/office/drawing/2014/main" id="{E528C0F3-E626-5DA0-630E-BA61A05E3B13}"/>
                    </a:ext>
                  </a:extLst>
                </p:cNvPr>
                <p:cNvSpPr>
                  <a:spLocks noChangeAspect="1"/>
                </p:cNvSpPr>
                <p:nvPr userDrawn="1"/>
              </p:nvSpPr>
              <p:spPr bwMode="hidden">
                <a:xfrm>
                  <a:off x="3202" y="1272"/>
                  <a:ext cx="203" cy="199"/>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sp>
              <p:nvSpPr>
                <p:cNvPr id="41085" name="Freeform 125">
                  <a:extLst>
                    <a:ext uri="{FF2B5EF4-FFF2-40B4-BE49-F238E27FC236}">
                      <a16:creationId xmlns:a16="http://schemas.microsoft.com/office/drawing/2014/main" id="{A8E4E77B-9997-DB1F-E57D-CD70807759E1}"/>
                    </a:ext>
                  </a:extLst>
                </p:cNvPr>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cs-CZ"/>
                </a:p>
              </p:txBody>
            </p:sp>
          </p:grpSp>
        </p:grpSp>
      </p:grpSp>
      <p:sp>
        <p:nvSpPr>
          <p:cNvPr id="41086" name="Rectangle 126">
            <a:extLst>
              <a:ext uri="{FF2B5EF4-FFF2-40B4-BE49-F238E27FC236}">
                <a16:creationId xmlns:a16="http://schemas.microsoft.com/office/drawing/2014/main" id="{A81F816E-3A71-997A-DC62-9934EC09C20F}"/>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cs-CZ"/>
          </a:p>
        </p:txBody>
      </p:sp>
      <p:sp>
        <p:nvSpPr>
          <p:cNvPr id="41087" name="Rectangle 127">
            <a:extLst>
              <a:ext uri="{FF2B5EF4-FFF2-40B4-BE49-F238E27FC236}">
                <a16:creationId xmlns:a16="http://schemas.microsoft.com/office/drawing/2014/main" id="{40A71574-F028-2612-94E9-92B6A51D5EB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cs-CZ"/>
          </a:p>
        </p:txBody>
      </p:sp>
      <p:sp>
        <p:nvSpPr>
          <p:cNvPr id="41088" name="Rectangle 128">
            <a:extLst>
              <a:ext uri="{FF2B5EF4-FFF2-40B4-BE49-F238E27FC236}">
                <a16:creationId xmlns:a16="http://schemas.microsoft.com/office/drawing/2014/main" id="{B8B8D968-5FD4-A66A-91C0-87E3CB1DC15C}"/>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560C74BF-E831-45F9-86E5-0947720972B8}" type="slidenum">
              <a:rPr lang="en-US" altLang="cs-CZ"/>
              <a:pPr>
                <a:defRPr/>
              </a:pPr>
              <a:t>‹#›</a:t>
            </a:fld>
            <a:endParaRPr lang="en-US" altLang="cs-CZ"/>
          </a:p>
        </p:txBody>
      </p:sp>
      <p:sp>
        <p:nvSpPr>
          <p:cNvPr id="41089" name="Rectangle 129">
            <a:extLst>
              <a:ext uri="{FF2B5EF4-FFF2-40B4-BE49-F238E27FC236}">
                <a16:creationId xmlns:a16="http://schemas.microsoft.com/office/drawing/2014/main" id="{D0BB14DF-B31C-AF78-28C9-14039F7471DD}"/>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cs-CZ"/>
              <a:t>Klepnutím lze upravit styly předlohy textu.</a:t>
            </a:r>
          </a:p>
          <a:p>
            <a:pPr lvl="1"/>
            <a:r>
              <a:rPr lang="en-US" altLang="cs-CZ"/>
              <a:t>Druhá úroveň</a:t>
            </a:r>
          </a:p>
          <a:p>
            <a:pPr lvl="2"/>
            <a:r>
              <a:rPr lang="en-US" altLang="cs-CZ"/>
              <a:t>Třetí úroveň</a:t>
            </a:r>
          </a:p>
          <a:p>
            <a:pPr lvl="3"/>
            <a:r>
              <a:rPr lang="en-US" altLang="cs-CZ"/>
              <a:t>Čtvrtá úroveň</a:t>
            </a:r>
          </a:p>
          <a:p>
            <a:pPr lvl="4"/>
            <a:r>
              <a:rPr lang="en-US" altLang="cs-CZ"/>
              <a:t>Pátá úroveň</a:t>
            </a:r>
          </a:p>
        </p:txBody>
      </p:sp>
      <p:sp>
        <p:nvSpPr>
          <p:cNvPr id="41090" name="Rectangle 130">
            <a:extLst>
              <a:ext uri="{FF2B5EF4-FFF2-40B4-BE49-F238E27FC236}">
                <a16:creationId xmlns:a16="http://schemas.microsoft.com/office/drawing/2014/main" id="{B87D0A2E-164C-C259-26EA-6C5C5156F7CD}"/>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cs-CZ"/>
              <a:t>Klepnutím lze upravit styl předlohy nadpisů.</a:t>
            </a:r>
          </a:p>
        </p:txBody>
      </p:sp>
    </p:spTree>
  </p:cSld>
  <p:clrMap bg1="dk2" tx1="lt1" bg2="dk1" tx2="lt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Energy" TargetMode="External"/><Relationship Id="rId3" Type="http://schemas.openxmlformats.org/officeDocument/2006/relationships/hyperlink" Target="https://en.wikipedia.org/wiki/Electrostatic_discharge" TargetMode="External"/><Relationship Id="rId7" Type="http://schemas.openxmlformats.org/officeDocument/2006/relationships/hyperlink" Target="https://en.wikipedia.org/wiki/Gigajoule" TargetMode="External"/><Relationship Id="rId2" Type="http://schemas.openxmlformats.org/officeDocument/2006/relationships/hyperlink" Target="https://en.wikipedia.org/wiki/Natural_phenomenon" TargetMode="External"/><Relationship Id="rId1" Type="http://schemas.openxmlformats.org/officeDocument/2006/relationships/slideLayout" Target="../slideLayouts/slideLayout2.xml"/><Relationship Id="rId6" Type="http://schemas.openxmlformats.org/officeDocument/2006/relationships/hyperlink" Target="https://en.wikipedia.org/wiki/Land" TargetMode="External"/><Relationship Id="rId5" Type="http://schemas.openxmlformats.org/officeDocument/2006/relationships/hyperlink" Target="https://en.wikipedia.org/wiki/Electrically_charged" TargetMode="External"/><Relationship Id="rId4" Type="http://schemas.openxmlformats.org/officeDocument/2006/relationships/hyperlink" Target="https://en.wikipedia.org/wiki/Atmosphere" TargetMode="Externa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466FC-97F9-B08C-9132-E2794760532C}"/>
              </a:ext>
            </a:extLst>
          </p:cNvPr>
          <p:cNvSpPr>
            <a:spLocks noGrp="1"/>
          </p:cNvSpPr>
          <p:nvPr>
            <p:ph type="title"/>
          </p:nvPr>
        </p:nvSpPr>
        <p:spPr>
          <a:xfrm>
            <a:off x="623888" y="1709738"/>
            <a:ext cx="7886700" cy="1935162"/>
          </a:xfrm>
        </p:spPr>
        <p:txBody>
          <a:bodyPr/>
          <a:lstStyle/>
          <a:p>
            <a:pPr>
              <a:defRPr/>
            </a:pPr>
            <a:r>
              <a:rPr lang="cs-CZ" err="1"/>
              <a:t>Electrocution</a:t>
            </a:r>
            <a:endParaRPr lang="en-GB"/>
          </a:p>
        </p:txBody>
      </p:sp>
      <p:sp>
        <p:nvSpPr>
          <p:cNvPr id="3" name="Zástupný text 2">
            <a:extLst>
              <a:ext uri="{FF2B5EF4-FFF2-40B4-BE49-F238E27FC236}">
                <a16:creationId xmlns:a16="http://schemas.microsoft.com/office/drawing/2014/main" id="{400476D8-BEF7-364F-EE01-B2E669374ED5}"/>
              </a:ext>
            </a:extLst>
          </p:cNvPr>
          <p:cNvSpPr>
            <a:spLocks noGrp="1"/>
          </p:cNvSpPr>
          <p:nvPr>
            <p:ph type="body" idx="1"/>
          </p:nvPr>
        </p:nvSpPr>
        <p:spPr/>
        <p:txBody>
          <a:bodyPr/>
          <a:lstStyle/>
          <a:p>
            <a:pP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
            <a:extLst>
              <a:ext uri="{FF2B5EF4-FFF2-40B4-BE49-F238E27FC236}">
                <a16:creationId xmlns:a16="http://schemas.microsoft.com/office/drawing/2014/main" id="{7DAB7BF5-62A9-B55D-A7A7-7569E494067A}"/>
              </a:ext>
            </a:extLst>
          </p:cNvPr>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250825" y="260350"/>
            <a:ext cx="8497888"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l">
            <a:extLst>
              <a:ext uri="{FF2B5EF4-FFF2-40B4-BE49-F238E27FC236}">
                <a16:creationId xmlns:a16="http://schemas.microsoft.com/office/drawing/2014/main" id="{4B1A8789-F93B-B369-C2EA-AE12493424A4}"/>
              </a:ext>
            </a:extLst>
          </p:cNvPr>
          <p:cNvPicPr>
            <a:picLocks noChangeAspect="1" noChangeArrowheads="1"/>
          </p:cNvPicPr>
          <p:nvPr/>
        </p:nvPicPr>
        <p:blipFill>
          <a:blip r:embed="rId2">
            <a:lum bright="-6000" contrast="48000"/>
            <a:extLst>
              <a:ext uri="{28A0092B-C50C-407E-A947-70E740481C1C}">
                <a14:useLocalDpi xmlns:a14="http://schemas.microsoft.com/office/drawing/2010/main" val="0"/>
              </a:ext>
            </a:extLst>
          </a:blip>
          <a:srcRect/>
          <a:stretch>
            <a:fillRect/>
          </a:stretch>
        </p:blipFill>
        <p:spPr bwMode="auto">
          <a:xfrm>
            <a:off x="611188" y="476250"/>
            <a:ext cx="80645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l">
            <a:extLst>
              <a:ext uri="{FF2B5EF4-FFF2-40B4-BE49-F238E27FC236}">
                <a16:creationId xmlns:a16="http://schemas.microsoft.com/office/drawing/2014/main" id="{5D6D5438-CDD6-B392-2E77-6833F3D5D441}"/>
              </a:ext>
            </a:extLst>
          </p:cNvPr>
          <p:cNvPicPr>
            <a:picLocks noChangeAspect="1" noChangeArrowheads="1"/>
          </p:cNvPicPr>
          <p:nvPr/>
        </p:nvPicPr>
        <p:blipFill>
          <a:blip r:embed="rId2">
            <a:lum bright="6000" contrast="66000"/>
            <a:extLst>
              <a:ext uri="{28A0092B-C50C-407E-A947-70E740481C1C}">
                <a14:useLocalDpi xmlns:a14="http://schemas.microsoft.com/office/drawing/2010/main" val="0"/>
              </a:ext>
            </a:extLst>
          </a:blip>
          <a:srcRect/>
          <a:stretch>
            <a:fillRect/>
          </a:stretch>
        </p:blipFill>
        <p:spPr bwMode="auto">
          <a:xfrm>
            <a:off x="2700338" y="333375"/>
            <a:ext cx="3863975"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lProud1_2">
            <a:extLst>
              <a:ext uri="{FF2B5EF4-FFF2-40B4-BE49-F238E27FC236}">
                <a16:creationId xmlns:a16="http://schemas.microsoft.com/office/drawing/2014/main" id="{B8DBF1D0-A3E5-D26F-EE25-A6F76EE97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83" t="13403" b="14093"/>
          <a:stretch>
            <a:fillRect/>
          </a:stretch>
        </p:blipFill>
        <p:spPr bwMode="auto">
          <a:xfrm>
            <a:off x="250825" y="1268413"/>
            <a:ext cx="85693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56D080F7-446B-D949-0A8E-54C72323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17245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3E1AE2E5-54A3-1B46-5B40-9730AAAF9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4963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E0E714D4-0D3D-C4F2-BBFA-957421995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4513"/>
            <a:ext cx="82804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69BD0B41-5A2C-C13E-723A-76E9911D2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8713787" cy="58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23F5C8BE-77C9-9518-AE7E-5A999F612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8569325" cy="571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lProud1_1">
            <a:extLst>
              <a:ext uri="{FF2B5EF4-FFF2-40B4-BE49-F238E27FC236}">
                <a16:creationId xmlns:a16="http://schemas.microsoft.com/office/drawing/2014/main" id="{A01545A6-5E5F-F2A2-028E-BD689BA7B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627" b="17053"/>
          <a:stretch>
            <a:fillRect/>
          </a:stretch>
        </p:blipFill>
        <p:spPr bwMode="auto">
          <a:xfrm>
            <a:off x="539750" y="476250"/>
            <a:ext cx="7993063"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10CE0E-AABC-DA28-5E34-F72F04D3D09F}"/>
              </a:ext>
            </a:extLst>
          </p:cNvPr>
          <p:cNvSpPr>
            <a:spLocks noGrp="1" noChangeArrowheads="1"/>
          </p:cNvSpPr>
          <p:nvPr>
            <p:ph type="title"/>
          </p:nvPr>
        </p:nvSpPr>
        <p:spPr/>
        <p:txBody>
          <a:bodyPr/>
          <a:lstStyle/>
          <a:p>
            <a:pPr eaLnBrk="1" hangingPunct="1">
              <a:defRPr/>
            </a:pPr>
            <a:r>
              <a:rPr lang="cs-CZ" altLang="cs-CZ"/>
              <a:t>Electrical Injuries</a:t>
            </a:r>
            <a:endParaRPr lang="en-US" altLang="cs-CZ"/>
          </a:p>
        </p:txBody>
      </p:sp>
      <p:sp>
        <p:nvSpPr>
          <p:cNvPr id="3075" name="Rectangle 3">
            <a:extLst>
              <a:ext uri="{FF2B5EF4-FFF2-40B4-BE49-F238E27FC236}">
                <a16:creationId xmlns:a16="http://schemas.microsoft.com/office/drawing/2014/main" id="{3C110D21-07D4-D56E-7F78-8EEE1B94E708}"/>
              </a:ext>
            </a:extLst>
          </p:cNvPr>
          <p:cNvSpPr>
            <a:spLocks noGrp="1" noChangeArrowheads="1"/>
          </p:cNvSpPr>
          <p:nvPr>
            <p:ph type="body" idx="1"/>
          </p:nvPr>
        </p:nvSpPr>
        <p:spPr/>
        <p:txBody>
          <a:bodyPr/>
          <a:lstStyle/>
          <a:p>
            <a:pPr eaLnBrk="1" hangingPunct="1">
              <a:defRPr/>
            </a:pPr>
            <a:r>
              <a:rPr lang="cs-CZ" altLang="cs-CZ"/>
              <a:t>The </a:t>
            </a:r>
            <a:r>
              <a:rPr lang="cs-CZ" altLang="cs-CZ" err="1"/>
              <a:t>effect</a:t>
            </a:r>
            <a:r>
              <a:rPr lang="cs-CZ" altLang="cs-CZ"/>
              <a:t> of the </a:t>
            </a:r>
            <a:r>
              <a:rPr lang="cs-CZ" altLang="cs-CZ" err="1"/>
              <a:t>electrical</a:t>
            </a:r>
            <a:r>
              <a:rPr lang="cs-CZ" altLang="cs-CZ"/>
              <a:t> </a:t>
            </a:r>
            <a:r>
              <a:rPr lang="cs-CZ" altLang="cs-CZ" err="1"/>
              <a:t>current</a:t>
            </a:r>
            <a:r>
              <a:rPr lang="cs-CZ" altLang="cs-CZ"/>
              <a:t> </a:t>
            </a:r>
            <a:r>
              <a:rPr lang="cs-CZ" altLang="cs-CZ" err="1"/>
              <a:t>depends</a:t>
            </a:r>
            <a:r>
              <a:rPr lang="cs-CZ" altLang="cs-CZ"/>
              <a:t> on:</a:t>
            </a:r>
          </a:p>
          <a:p>
            <a:pPr lvl="1" eaLnBrk="1" hangingPunct="1">
              <a:defRPr/>
            </a:pPr>
            <a:r>
              <a:rPr lang="cs-CZ" altLang="cs-CZ" err="1"/>
              <a:t>Voltage</a:t>
            </a:r>
            <a:r>
              <a:rPr lang="cs-CZ" altLang="cs-CZ"/>
              <a:t>       (</a:t>
            </a:r>
            <a:r>
              <a:rPr lang="cs-CZ" altLang="cs-CZ" err="1"/>
              <a:t>tension</a:t>
            </a:r>
            <a:r>
              <a:rPr lang="cs-CZ" altLang="cs-CZ"/>
              <a:t>)</a:t>
            </a:r>
          </a:p>
          <a:p>
            <a:pPr lvl="1" eaLnBrk="1" hangingPunct="1">
              <a:defRPr/>
            </a:pPr>
            <a:r>
              <a:rPr lang="cs-CZ" altLang="cs-CZ" err="1"/>
              <a:t>Amperage</a:t>
            </a:r>
            <a:r>
              <a:rPr lang="cs-CZ" altLang="cs-CZ"/>
              <a:t>  (intensity)</a:t>
            </a:r>
          </a:p>
          <a:p>
            <a:pPr lvl="1" eaLnBrk="1" hangingPunct="1">
              <a:defRPr/>
            </a:pPr>
            <a:r>
              <a:rPr lang="cs-CZ" altLang="cs-CZ" err="1"/>
              <a:t>Resistance</a:t>
            </a:r>
            <a:endParaRPr lang="cs-CZ" altLang="cs-CZ"/>
          </a:p>
          <a:p>
            <a:pPr lvl="1" eaLnBrk="1" hangingPunct="1">
              <a:defRPr/>
            </a:pPr>
            <a:r>
              <a:rPr lang="cs-CZ" altLang="cs-CZ" err="1"/>
              <a:t>Alternating</a:t>
            </a:r>
            <a:r>
              <a:rPr lang="cs-CZ" altLang="cs-CZ"/>
              <a:t>/direct </a:t>
            </a:r>
            <a:r>
              <a:rPr lang="cs-CZ" altLang="cs-CZ" err="1"/>
              <a:t>current</a:t>
            </a:r>
            <a:endParaRPr lang="cs-CZ" altLang="cs-CZ"/>
          </a:p>
          <a:p>
            <a:pPr lvl="1" eaLnBrk="1" hangingPunct="1">
              <a:defRPr/>
            </a:pPr>
            <a:r>
              <a:rPr lang="cs-CZ" altLang="cs-CZ"/>
              <a:t>Time of </a:t>
            </a:r>
            <a:r>
              <a:rPr lang="cs-CZ" altLang="cs-CZ" err="1"/>
              <a:t>contact</a:t>
            </a:r>
            <a:endParaRPr lang="cs-CZ" altLang="cs-CZ"/>
          </a:p>
          <a:p>
            <a:pPr lvl="1" eaLnBrk="1" hangingPunct="1">
              <a:defRPr/>
            </a:pPr>
            <a:r>
              <a:rPr lang="cs-CZ" altLang="cs-CZ" err="1"/>
              <a:t>Size</a:t>
            </a:r>
            <a:r>
              <a:rPr lang="cs-CZ" altLang="cs-CZ"/>
              <a:t> of </a:t>
            </a:r>
            <a:r>
              <a:rPr lang="cs-CZ" altLang="cs-CZ" err="1"/>
              <a:t>contact</a:t>
            </a:r>
            <a:r>
              <a:rPr lang="cs-CZ" altLang="cs-CZ"/>
              <a:t> area</a:t>
            </a:r>
          </a:p>
          <a:p>
            <a:pPr lvl="1" eaLnBrk="1" hangingPunct="1">
              <a:defRPr/>
            </a:pPr>
            <a:r>
              <a:rPr lang="cs-CZ" altLang="cs-CZ" err="1"/>
              <a:t>Pathway</a:t>
            </a:r>
            <a:r>
              <a:rPr lang="cs-CZ" altLang="cs-CZ"/>
              <a:t> of </a:t>
            </a:r>
            <a:r>
              <a:rPr lang="cs-CZ" altLang="cs-CZ" err="1"/>
              <a:t>electric</a:t>
            </a:r>
            <a:r>
              <a:rPr lang="cs-CZ" altLang="cs-CZ"/>
              <a:t> </a:t>
            </a:r>
            <a:r>
              <a:rPr lang="cs-CZ" altLang="cs-CZ" err="1"/>
              <a:t>current</a:t>
            </a:r>
            <a:endParaRPr lang="cs-CZ" altLang="cs-CZ"/>
          </a:p>
          <a:p>
            <a:pPr lvl="1" eaLnBrk="1" hangingPunct="1">
              <a:defRPr/>
            </a:pPr>
            <a:endParaRPr lang="en-US" alt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l">
            <a:extLst>
              <a:ext uri="{FF2B5EF4-FFF2-40B4-BE49-F238E27FC236}">
                <a16:creationId xmlns:a16="http://schemas.microsoft.com/office/drawing/2014/main" id="{DB34DF02-047C-6F46-CD0B-0625154AE11E}"/>
              </a:ext>
            </a:extLst>
          </p:cNvPr>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468313" y="765175"/>
            <a:ext cx="824547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l">
            <a:extLst>
              <a:ext uri="{FF2B5EF4-FFF2-40B4-BE49-F238E27FC236}">
                <a16:creationId xmlns:a16="http://schemas.microsoft.com/office/drawing/2014/main" id="{7A1A25EF-E8C7-69C9-8348-F9E1DE92D66F}"/>
              </a:ext>
            </a:extLst>
          </p:cNvPr>
          <p:cNvPicPr>
            <a:picLocks noChangeAspect="1" noChangeArrowheads="1"/>
          </p:cNvPicPr>
          <p:nvPr/>
        </p:nvPicPr>
        <p:blipFill>
          <a:blip r:embed="rId2">
            <a:lum bright="-6000" contrast="48000"/>
            <a:extLst>
              <a:ext uri="{28A0092B-C50C-407E-A947-70E740481C1C}">
                <a14:useLocalDpi xmlns:a14="http://schemas.microsoft.com/office/drawing/2010/main" val="0"/>
              </a:ext>
            </a:extLst>
          </a:blip>
          <a:srcRect/>
          <a:stretch>
            <a:fillRect/>
          </a:stretch>
        </p:blipFill>
        <p:spPr bwMode="auto">
          <a:xfrm>
            <a:off x="395288" y="1258888"/>
            <a:ext cx="8424862"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4803098-7050-82BC-D6F7-7BEE1F8A1AD1}"/>
              </a:ext>
            </a:extLst>
          </p:cNvPr>
          <p:cNvSpPr>
            <a:spLocks noGrp="1" noChangeArrowheads="1"/>
          </p:cNvSpPr>
          <p:nvPr>
            <p:ph type="title"/>
          </p:nvPr>
        </p:nvSpPr>
        <p:spPr>
          <a:xfrm>
            <a:off x="457200" y="277813"/>
            <a:ext cx="8229600" cy="1063625"/>
          </a:xfrm>
        </p:spPr>
        <p:txBody>
          <a:bodyPr/>
          <a:lstStyle/>
          <a:p>
            <a:pPr eaLnBrk="1" hangingPunct="1">
              <a:defRPr/>
            </a:pPr>
            <a:r>
              <a:rPr lang="cs-CZ" altLang="cs-CZ" err="1"/>
              <a:t>Electrical</a:t>
            </a:r>
            <a:r>
              <a:rPr lang="cs-CZ" altLang="cs-CZ"/>
              <a:t> </a:t>
            </a:r>
            <a:r>
              <a:rPr lang="cs-CZ" altLang="cs-CZ" err="1"/>
              <a:t>Injuries</a:t>
            </a:r>
            <a:endParaRPr lang="en-US" altLang="cs-CZ"/>
          </a:p>
        </p:txBody>
      </p:sp>
      <p:sp>
        <p:nvSpPr>
          <p:cNvPr id="33795" name="Rectangle 3">
            <a:extLst>
              <a:ext uri="{FF2B5EF4-FFF2-40B4-BE49-F238E27FC236}">
                <a16:creationId xmlns:a16="http://schemas.microsoft.com/office/drawing/2014/main" id="{E1288DB2-537D-95D6-C520-06EDF92B2108}"/>
              </a:ext>
            </a:extLst>
          </p:cNvPr>
          <p:cNvSpPr>
            <a:spLocks noGrp="1" noChangeArrowheads="1"/>
          </p:cNvSpPr>
          <p:nvPr>
            <p:ph type="body" idx="1"/>
          </p:nvPr>
        </p:nvSpPr>
        <p:spPr/>
        <p:txBody>
          <a:bodyPr/>
          <a:lstStyle/>
          <a:p>
            <a:pPr eaLnBrk="1" hangingPunct="1">
              <a:defRPr/>
            </a:pPr>
            <a:r>
              <a:rPr lang="cs-CZ" altLang="cs-CZ" dirty="0" err="1"/>
              <a:t>Forensic</a:t>
            </a:r>
            <a:r>
              <a:rPr lang="cs-CZ" altLang="cs-CZ" dirty="0"/>
              <a:t> </a:t>
            </a:r>
            <a:r>
              <a:rPr lang="cs-CZ" altLang="cs-CZ" dirty="0" err="1"/>
              <a:t>importance</a:t>
            </a:r>
            <a:r>
              <a:rPr lang="cs-CZ" altLang="cs-CZ" dirty="0"/>
              <a:t>:</a:t>
            </a:r>
          </a:p>
          <a:p>
            <a:pPr eaLnBrk="1" hangingPunct="1">
              <a:defRPr/>
            </a:pPr>
            <a:r>
              <a:rPr lang="en-US" altLang="cs-CZ" dirty="0" err="1"/>
              <a:t>Acciden</a:t>
            </a:r>
            <a:r>
              <a:rPr lang="cs-CZ" altLang="cs-CZ" dirty="0"/>
              <a:t>t</a:t>
            </a:r>
          </a:p>
          <a:p>
            <a:pPr lvl="1" eaLnBrk="1" hangingPunct="1">
              <a:defRPr/>
            </a:pPr>
            <a:r>
              <a:rPr lang="en-US" altLang="cs-CZ" dirty="0"/>
              <a:t>the most common, careless handling or non-compliance with work safety rules</a:t>
            </a:r>
            <a:endParaRPr lang="cs-CZ" altLang="cs-CZ" dirty="0"/>
          </a:p>
          <a:p>
            <a:pPr eaLnBrk="1" hangingPunct="1">
              <a:defRPr/>
            </a:pPr>
            <a:r>
              <a:rPr lang="en-US" altLang="cs-CZ" dirty="0"/>
              <a:t>Suicide  </a:t>
            </a:r>
            <a:endParaRPr lang="cs-CZ" altLang="cs-CZ" dirty="0"/>
          </a:p>
          <a:p>
            <a:pPr lvl="1" eaLnBrk="1" hangingPunct="1">
              <a:defRPr/>
            </a:pPr>
            <a:r>
              <a:rPr lang="en-US" altLang="cs-CZ" dirty="0"/>
              <a:t>Infrequent, mostly in people who have worked with electricity• </a:t>
            </a:r>
            <a:endParaRPr lang="cs-CZ" altLang="cs-CZ" dirty="0"/>
          </a:p>
          <a:p>
            <a:pPr eaLnBrk="1" hangingPunct="1">
              <a:defRPr/>
            </a:pPr>
            <a:r>
              <a:rPr lang="en-US" altLang="cs-CZ" dirty="0"/>
              <a:t>Murder</a:t>
            </a:r>
            <a:endParaRPr lang="cs-CZ" altLang="cs-CZ" dirty="0"/>
          </a:p>
          <a:p>
            <a:pPr lvl="1" eaLnBrk="1" hangingPunct="1">
              <a:defRPr/>
            </a:pPr>
            <a:r>
              <a:rPr lang="en-US" altLang="cs-CZ" dirty="0"/>
              <a:t>unusual</a:t>
            </a:r>
            <a:endParaRPr lang="cs-CZ" alt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3A51F01C-2757-E834-5840-EEF5A5F86FCB}"/>
              </a:ext>
            </a:extLst>
          </p:cNvPr>
          <p:cNvSpPr>
            <a:spLocks noGrp="1" noChangeArrowheads="1"/>
          </p:cNvSpPr>
          <p:nvPr>
            <p:ph type="title"/>
          </p:nvPr>
        </p:nvSpPr>
        <p:spPr/>
        <p:txBody>
          <a:bodyPr/>
          <a:lstStyle/>
          <a:p>
            <a:pPr eaLnBrk="1" hangingPunct="1">
              <a:defRPr/>
            </a:pPr>
            <a:r>
              <a:rPr lang="cs-CZ" altLang="cs-CZ" sz="3200"/>
              <a:t>Electrical Injuries</a:t>
            </a:r>
            <a:endParaRPr lang="en-US" altLang="cs-CZ" sz="3200"/>
          </a:p>
        </p:txBody>
      </p:sp>
      <p:sp>
        <p:nvSpPr>
          <p:cNvPr id="34821" name="Rectangle 5">
            <a:extLst>
              <a:ext uri="{FF2B5EF4-FFF2-40B4-BE49-F238E27FC236}">
                <a16:creationId xmlns:a16="http://schemas.microsoft.com/office/drawing/2014/main" id="{95B991EF-1AA8-6AD4-6963-2E6BE98116FF}"/>
              </a:ext>
            </a:extLst>
          </p:cNvPr>
          <p:cNvSpPr>
            <a:spLocks noGrp="1" noChangeArrowheads="1"/>
          </p:cNvSpPr>
          <p:nvPr>
            <p:ph type="body" idx="1"/>
          </p:nvPr>
        </p:nvSpPr>
        <p:spPr/>
        <p:txBody>
          <a:bodyPr/>
          <a:lstStyle/>
          <a:p>
            <a:pPr eaLnBrk="1" hangingPunct="1">
              <a:defRPr/>
            </a:pPr>
            <a:r>
              <a:rPr lang="cs-CZ" altLang="cs-CZ"/>
              <a:t>The lightning stroke</a:t>
            </a:r>
            <a:endParaRPr lang="en-US" altLang="cs-CZ"/>
          </a:p>
        </p:txBody>
      </p:sp>
      <p:sp>
        <p:nvSpPr>
          <p:cNvPr id="2" name="TextBox 1">
            <a:extLst>
              <a:ext uri="{FF2B5EF4-FFF2-40B4-BE49-F238E27FC236}">
                <a16:creationId xmlns:a16="http://schemas.microsoft.com/office/drawing/2014/main" id="{E32D3AD4-7A94-BC87-3AD0-DC24471EC7C1}"/>
              </a:ext>
            </a:extLst>
          </p:cNvPr>
          <p:cNvSpPr txBox="1"/>
          <p:nvPr/>
        </p:nvSpPr>
        <p:spPr>
          <a:xfrm>
            <a:off x="595859" y="2516474"/>
            <a:ext cx="377377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rial"/>
                <a:cs typeface="Arial"/>
              </a:rPr>
              <a:t>Lightning</a:t>
            </a:r>
            <a:r>
              <a:rPr lang="en-US">
                <a:solidFill>
                  <a:srgbClr val="FFFFFF"/>
                </a:solidFill>
                <a:latin typeface="Arial"/>
                <a:cs typeface="Arial"/>
              </a:rPr>
              <a:t> is a </a:t>
            </a:r>
            <a:r>
              <a:rPr lang="en-US">
                <a:solidFill>
                  <a:srgbClr val="FFFFFF"/>
                </a:solidFill>
                <a:latin typeface="Arial"/>
                <a:cs typeface="Arial"/>
                <a:hlinkClick r:id="rId2" tooltip="Natural phenomenon">
                  <a:extLst>
                    <a:ext uri="{A12FA001-AC4F-418D-AE19-62706E023703}">
                      <ahyp:hlinkClr xmlns:ahyp="http://schemas.microsoft.com/office/drawing/2018/hyperlinkcolor" val="tx"/>
                    </a:ext>
                  </a:extLst>
                </a:hlinkClick>
              </a:rPr>
              <a:t>natural phenomenon</a:t>
            </a:r>
            <a:r>
              <a:rPr lang="en-US">
                <a:solidFill>
                  <a:srgbClr val="FFFFFF"/>
                </a:solidFill>
                <a:latin typeface="Arial"/>
                <a:cs typeface="Arial"/>
              </a:rPr>
              <a:t> formed by </a:t>
            </a:r>
            <a:r>
              <a:rPr lang="en-US">
                <a:solidFill>
                  <a:srgbClr val="FFFFFF"/>
                </a:solidFill>
                <a:latin typeface="Arial"/>
                <a:cs typeface="Arial"/>
                <a:hlinkClick r:id="rId3" tooltip="Electrostatic discharge">
                  <a:extLst>
                    <a:ext uri="{A12FA001-AC4F-418D-AE19-62706E023703}">
                      <ahyp:hlinkClr xmlns:ahyp="http://schemas.microsoft.com/office/drawing/2018/hyperlinkcolor" val="tx"/>
                    </a:ext>
                  </a:extLst>
                </a:hlinkClick>
              </a:rPr>
              <a:t>electrostatic discharges</a:t>
            </a:r>
            <a:r>
              <a:rPr lang="en-US">
                <a:solidFill>
                  <a:srgbClr val="FFFFFF"/>
                </a:solidFill>
                <a:latin typeface="Arial"/>
                <a:cs typeface="Arial"/>
              </a:rPr>
              <a:t> through the </a:t>
            </a:r>
            <a:r>
              <a:rPr lang="en-US">
                <a:solidFill>
                  <a:srgbClr val="FFFFFF"/>
                </a:solidFill>
                <a:latin typeface="Arial"/>
                <a:cs typeface="Arial"/>
                <a:hlinkClick r:id="rId4" tooltip="Atmosphere">
                  <a:extLst>
                    <a:ext uri="{A12FA001-AC4F-418D-AE19-62706E023703}">
                      <ahyp:hlinkClr xmlns:ahyp="http://schemas.microsoft.com/office/drawing/2018/hyperlinkcolor" val="tx"/>
                    </a:ext>
                  </a:extLst>
                </a:hlinkClick>
              </a:rPr>
              <a:t>atmosphere</a:t>
            </a:r>
            <a:r>
              <a:rPr lang="en-US">
                <a:solidFill>
                  <a:srgbClr val="FFFFFF"/>
                </a:solidFill>
                <a:latin typeface="Arial"/>
                <a:cs typeface="Arial"/>
              </a:rPr>
              <a:t> between two </a:t>
            </a:r>
            <a:r>
              <a:rPr lang="en-US">
                <a:solidFill>
                  <a:srgbClr val="FFFFFF"/>
                </a:solidFill>
                <a:latin typeface="Arial"/>
                <a:cs typeface="Arial"/>
                <a:hlinkClick r:id="rId5" tooltip="Electrically charged">
                  <a:extLst>
                    <a:ext uri="{A12FA001-AC4F-418D-AE19-62706E023703}">
                      <ahyp:hlinkClr xmlns:ahyp="http://schemas.microsoft.com/office/drawing/2018/hyperlinkcolor" val="tx"/>
                    </a:ext>
                  </a:extLst>
                </a:hlinkClick>
              </a:rPr>
              <a:t>electrically charged</a:t>
            </a:r>
            <a:r>
              <a:rPr lang="en-US">
                <a:solidFill>
                  <a:srgbClr val="FFFFFF"/>
                </a:solidFill>
                <a:latin typeface="Arial"/>
                <a:cs typeface="Arial"/>
              </a:rPr>
              <a:t> regions, either both in the atmosphere or with one in the atmosphere and on the </a:t>
            </a:r>
            <a:r>
              <a:rPr lang="en-US">
                <a:solidFill>
                  <a:srgbClr val="FFFFFF"/>
                </a:solidFill>
                <a:latin typeface="Arial"/>
                <a:cs typeface="Arial"/>
                <a:hlinkClick r:id="rId6" tooltip="Land">
                  <a:extLst>
                    <a:ext uri="{A12FA001-AC4F-418D-AE19-62706E023703}">
                      <ahyp:hlinkClr xmlns:ahyp="http://schemas.microsoft.com/office/drawing/2018/hyperlinkcolor" val="tx"/>
                    </a:ext>
                  </a:extLst>
                </a:hlinkClick>
              </a:rPr>
              <a:t>ground</a:t>
            </a:r>
            <a:r>
              <a:rPr lang="en-US">
                <a:solidFill>
                  <a:srgbClr val="FFFFFF"/>
                </a:solidFill>
                <a:latin typeface="Arial"/>
                <a:cs typeface="Arial"/>
              </a:rPr>
              <a:t>, temporarily neutralizing these in a near-instantaneous release of an average of one </a:t>
            </a:r>
            <a:r>
              <a:rPr lang="en-US">
                <a:solidFill>
                  <a:srgbClr val="FFFFFF"/>
                </a:solidFill>
                <a:latin typeface="Arial"/>
                <a:cs typeface="Arial"/>
                <a:hlinkClick r:id="rId7" tooltip="Gigajoule">
                  <a:extLst>
                    <a:ext uri="{A12FA001-AC4F-418D-AE19-62706E023703}">
                      <ahyp:hlinkClr xmlns:ahyp="http://schemas.microsoft.com/office/drawing/2018/hyperlinkcolor" val="tx"/>
                    </a:ext>
                  </a:extLst>
                </a:hlinkClick>
              </a:rPr>
              <a:t>gigajoule</a:t>
            </a:r>
            <a:r>
              <a:rPr lang="en-US">
                <a:solidFill>
                  <a:srgbClr val="FFFFFF"/>
                </a:solidFill>
                <a:latin typeface="Arial"/>
                <a:cs typeface="Arial"/>
              </a:rPr>
              <a:t> of </a:t>
            </a:r>
            <a:r>
              <a:rPr lang="en-US">
                <a:solidFill>
                  <a:srgbClr val="FFFFFF"/>
                </a:solidFill>
                <a:latin typeface="Arial"/>
                <a:cs typeface="Arial"/>
                <a:hlinkClick r:id="rId8" tooltip="Energy">
                  <a:extLst>
                    <a:ext uri="{A12FA001-AC4F-418D-AE19-62706E023703}">
                      <ahyp:hlinkClr xmlns:ahyp="http://schemas.microsoft.com/office/drawing/2018/hyperlinkcolor" val="tx"/>
                    </a:ext>
                  </a:extLst>
                </a:hlinkClick>
              </a:rPr>
              <a:t>energy</a:t>
            </a:r>
            <a:endParaRPr lang="en-US">
              <a:solidFill>
                <a:srgbClr val="FFFFFF"/>
              </a:solidFill>
            </a:endParaRPr>
          </a:p>
        </p:txBody>
      </p:sp>
      <p:pic>
        <p:nvPicPr>
          <p:cNvPr id="3" name="Picture 2">
            <a:extLst>
              <a:ext uri="{FF2B5EF4-FFF2-40B4-BE49-F238E27FC236}">
                <a16:creationId xmlns:a16="http://schemas.microsoft.com/office/drawing/2014/main" id="{A9825C06-DEC1-8033-8923-3493C5D6DAC2}"/>
              </a:ext>
            </a:extLst>
          </p:cNvPr>
          <p:cNvPicPr>
            <a:picLocks noChangeAspect="1"/>
          </p:cNvPicPr>
          <p:nvPr/>
        </p:nvPicPr>
        <p:blipFill>
          <a:blip r:embed="rId9"/>
          <a:stretch>
            <a:fillRect/>
          </a:stretch>
        </p:blipFill>
        <p:spPr>
          <a:xfrm>
            <a:off x="4643204" y="2946767"/>
            <a:ext cx="4073577" cy="22948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BC716-700C-8B03-2495-3116E9DAB205}"/>
              </a:ext>
            </a:extLst>
          </p:cNvPr>
          <p:cNvSpPr txBox="1"/>
          <p:nvPr/>
        </p:nvSpPr>
        <p:spPr>
          <a:xfrm>
            <a:off x="830081" y="1682646"/>
            <a:ext cx="51135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https://youtu.be/2VcBQOio54M</a:t>
            </a:r>
          </a:p>
        </p:txBody>
      </p:sp>
    </p:spTree>
    <p:extLst>
      <p:ext uri="{BB962C8B-B14F-4D97-AF65-F5344CB8AC3E}">
        <p14:creationId xmlns:p14="http://schemas.microsoft.com/office/powerpoint/2010/main" val="310993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6818BD-4595-279B-258C-4FEE6EF61B69}"/>
              </a:ext>
            </a:extLst>
          </p:cNvPr>
          <p:cNvPicPr>
            <a:picLocks noChangeAspect="1"/>
          </p:cNvPicPr>
          <p:nvPr/>
        </p:nvPicPr>
        <p:blipFill>
          <a:blip r:embed="rId2"/>
          <a:stretch>
            <a:fillRect/>
          </a:stretch>
        </p:blipFill>
        <p:spPr>
          <a:xfrm>
            <a:off x="380376" y="264202"/>
            <a:ext cx="4064208" cy="3050498"/>
          </a:xfrm>
          <a:prstGeom prst="rect">
            <a:avLst/>
          </a:prstGeom>
        </p:spPr>
      </p:pic>
      <p:pic>
        <p:nvPicPr>
          <p:cNvPr id="3" name="Picture 2">
            <a:extLst>
              <a:ext uri="{FF2B5EF4-FFF2-40B4-BE49-F238E27FC236}">
                <a16:creationId xmlns:a16="http://schemas.microsoft.com/office/drawing/2014/main" id="{C27F6FE5-54D0-D0F2-9F6C-5C54AC5E1A42}"/>
              </a:ext>
            </a:extLst>
          </p:cNvPr>
          <p:cNvPicPr>
            <a:picLocks noChangeAspect="1"/>
          </p:cNvPicPr>
          <p:nvPr/>
        </p:nvPicPr>
        <p:blipFill>
          <a:blip r:embed="rId3"/>
          <a:stretch>
            <a:fillRect/>
          </a:stretch>
        </p:blipFill>
        <p:spPr>
          <a:xfrm>
            <a:off x="6288819" y="1877517"/>
            <a:ext cx="2712328" cy="4114800"/>
          </a:xfrm>
          <a:prstGeom prst="rect">
            <a:avLst/>
          </a:prstGeom>
        </p:spPr>
      </p:pic>
      <p:sp>
        <p:nvSpPr>
          <p:cNvPr id="4" name="TextBox 3">
            <a:extLst>
              <a:ext uri="{FF2B5EF4-FFF2-40B4-BE49-F238E27FC236}">
                <a16:creationId xmlns:a16="http://schemas.microsoft.com/office/drawing/2014/main" id="{9EB86D3D-E29B-F3CF-FD34-8F28BF02B7BB}"/>
              </a:ext>
            </a:extLst>
          </p:cNvPr>
          <p:cNvSpPr txBox="1"/>
          <p:nvPr/>
        </p:nvSpPr>
        <p:spPr>
          <a:xfrm>
            <a:off x="380375" y="3509572"/>
            <a:ext cx="542269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Lichtenberg figures are reddish, fern-like patterns that appear on the skin when a patient is struck by lightning. These appear to be a result of an inflammatory response as current spreads out causing </a:t>
            </a:r>
            <a:r>
              <a:rPr lang="en-US" err="1">
                <a:latin typeface="Verdana"/>
                <a:ea typeface="Verdana"/>
              </a:rPr>
              <a:t>ionisation</a:t>
            </a:r>
            <a:r>
              <a:rPr lang="en-US">
                <a:latin typeface="Verdana"/>
                <a:ea typeface="Verdana"/>
              </a:rPr>
              <a:t> and heat effects and damage to the small subcutaneous capillaries.</a:t>
            </a:r>
          </a:p>
          <a:p>
            <a:r>
              <a:rPr lang="en-US" i="1">
                <a:latin typeface="Verdana"/>
                <a:ea typeface="Verdana"/>
              </a:rPr>
              <a:t>Mahajan L.A. et al. J Plast </a:t>
            </a:r>
            <a:r>
              <a:rPr lang="en-US" i="1" err="1">
                <a:latin typeface="Verdana"/>
                <a:ea typeface="Verdana"/>
              </a:rPr>
              <a:t>Reconstr</a:t>
            </a:r>
            <a:r>
              <a:rPr lang="en-US" i="1">
                <a:latin typeface="Verdana"/>
                <a:ea typeface="Verdana"/>
              </a:rPr>
              <a:t> </a:t>
            </a:r>
            <a:r>
              <a:rPr lang="en-US" i="1" err="1">
                <a:latin typeface="Verdana"/>
                <a:ea typeface="Verdana"/>
              </a:rPr>
              <a:t>Aesthet</a:t>
            </a:r>
            <a:r>
              <a:rPr lang="en-US" i="1">
                <a:latin typeface="Verdana"/>
                <a:ea typeface="Verdana"/>
              </a:rPr>
              <a:t> Surg. 2008;61(1):111-3.</a:t>
            </a:r>
          </a:p>
        </p:txBody>
      </p:sp>
    </p:spTree>
    <p:extLst>
      <p:ext uri="{BB962C8B-B14F-4D97-AF65-F5344CB8AC3E}">
        <p14:creationId xmlns:p14="http://schemas.microsoft.com/office/powerpoint/2010/main" val="399236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lesk0001">
            <a:extLst>
              <a:ext uri="{FF2B5EF4-FFF2-40B4-BE49-F238E27FC236}">
                <a16:creationId xmlns:a16="http://schemas.microsoft.com/office/drawing/2014/main" id="{23187265-7949-2B08-E97E-F2E70E440B36}"/>
              </a:ext>
            </a:extLst>
          </p:cNvPr>
          <p:cNvPicPr>
            <a:picLocks noChangeAspect="1" noChangeArrowheads="1"/>
          </p:cNvPicPr>
          <p:nvPr/>
        </p:nvPicPr>
        <p:blipFill>
          <a:blip r:embed="rId2">
            <a:lum bright="12000" contrast="48000"/>
            <a:grayscl/>
            <a:extLst>
              <a:ext uri="{28A0092B-C50C-407E-A947-70E740481C1C}">
                <a14:useLocalDpi xmlns:a14="http://schemas.microsoft.com/office/drawing/2010/main" val="0"/>
              </a:ext>
            </a:extLst>
          </a:blip>
          <a:srcRect/>
          <a:stretch>
            <a:fillRect/>
          </a:stretch>
        </p:blipFill>
        <p:spPr bwMode="auto">
          <a:xfrm>
            <a:off x="2214563" y="260350"/>
            <a:ext cx="428466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lesk0002">
            <a:extLst>
              <a:ext uri="{FF2B5EF4-FFF2-40B4-BE49-F238E27FC236}">
                <a16:creationId xmlns:a16="http://schemas.microsoft.com/office/drawing/2014/main" id="{9A982171-C69B-00B4-F64F-25F370FBF511}"/>
              </a:ext>
            </a:extLst>
          </p:cNvPr>
          <p:cNvPicPr>
            <a:picLocks noChangeAspect="1" noChangeArrowheads="1"/>
          </p:cNvPicPr>
          <p:nvPr/>
        </p:nvPicPr>
        <p:blipFill>
          <a:blip r:embed="rId2">
            <a:lum bright="6000" contrast="36000"/>
            <a:grayscl/>
            <a:extLst>
              <a:ext uri="{28A0092B-C50C-407E-A947-70E740481C1C}">
                <a14:useLocalDpi xmlns:a14="http://schemas.microsoft.com/office/drawing/2010/main" val="0"/>
              </a:ext>
            </a:extLst>
          </a:blip>
          <a:srcRect/>
          <a:stretch>
            <a:fillRect/>
          </a:stretch>
        </p:blipFill>
        <p:spPr bwMode="auto">
          <a:xfrm>
            <a:off x="468313" y="774700"/>
            <a:ext cx="8207375"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lesk0003">
            <a:extLst>
              <a:ext uri="{FF2B5EF4-FFF2-40B4-BE49-F238E27FC236}">
                <a16:creationId xmlns:a16="http://schemas.microsoft.com/office/drawing/2014/main" id="{75DAFF22-6E57-DB4F-B12C-FDD27FED2CF7}"/>
              </a:ext>
            </a:extLst>
          </p:cNvPr>
          <p:cNvPicPr>
            <a:picLocks noChangeAspect="1" noChangeArrowheads="1"/>
          </p:cNvPicPr>
          <p:nvPr/>
        </p:nvPicPr>
        <p:blipFill>
          <a:blip r:embed="rId2">
            <a:lum bright="-6000" contrast="42000"/>
            <a:grayscl/>
            <a:extLst>
              <a:ext uri="{28A0092B-C50C-407E-A947-70E740481C1C}">
                <a14:useLocalDpi xmlns:a14="http://schemas.microsoft.com/office/drawing/2010/main" val="0"/>
              </a:ext>
            </a:extLst>
          </a:blip>
          <a:srcRect/>
          <a:stretch>
            <a:fillRect/>
          </a:stretch>
        </p:blipFill>
        <p:spPr bwMode="auto">
          <a:xfrm>
            <a:off x="2411413" y="260350"/>
            <a:ext cx="42291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lesk0004">
            <a:extLst>
              <a:ext uri="{FF2B5EF4-FFF2-40B4-BE49-F238E27FC236}">
                <a16:creationId xmlns:a16="http://schemas.microsoft.com/office/drawing/2014/main" id="{1C11EF71-A1B4-7EA7-F166-5F627A8E090B}"/>
              </a:ext>
            </a:extLst>
          </p:cNvPr>
          <p:cNvPicPr>
            <a:picLocks noChangeAspect="1" noChangeArrowheads="1"/>
          </p:cNvPicPr>
          <p:nvPr/>
        </p:nvPicPr>
        <p:blipFill>
          <a:blip r:embed="rId2">
            <a:lum bright="-6000" contrast="36000"/>
            <a:grayscl/>
            <a:extLst>
              <a:ext uri="{28A0092B-C50C-407E-A947-70E740481C1C}">
                <a14:useLocalDpi xmlns:a14="http://schemas.microsoft.com/office/drawing/2010/main" val="0"/>
              </a:ext>
            </a:extLst>
          </a:blip>
          <a:srcRect/>
          <a:stretch>
            <a:fillRect/>
          </a:stretch>
        </p:blipFill>
        <p:spPr bwMode="auto">
          <a:xfrm>
            <a:off x="323850" y="528638"/>
            <a:ext cx="8640763"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8719C1C-09CD-20D9-FA30-92FC78D55BD7}"/>
              </a:ext>
            </a:extLst>
          </p:cNvPr>
          <p:cNvSpPr>
            <a:spLocks noGrp="1" noChangeArrowheads="1"/>
          </p:cNvSpPr>
          <p:nvPr>
            <p:ph type="title"/>
          </p:nvPr>
        </p:nvSpPr>
        <p:spPr/>
        <p:txBody>
          <a:bodyPr/>
          <a:lstStyle/>
          <a:p>
            <a:pPr eaLnBrk="1" hangingPunct="1">
              <a:defRPr/>
            </a:pPr>
            <a:r>
              <a:rPr lang="cs-CZ" altLang="cs-CZ"/>
              <a:t>Electrical Injuries</a:t>
            </a:r>
            <a:endParaRPr lang="en-US" altLang="cs-CZ"/>
          </a:p>
        </p:txBody>
      </p:sp>
      <p:sp>
        <p:nvSpPr>
          <p:cNvPr id="4099" name="Rectangle 3">
            <a:extLst>
              <a:ext uri="{FF2B5EF4-FFF2-40B4-BE49-F238E27FC236}">
                <a16:creationId xmlns:a16="http://schemas.microsoft.com/office/drawing/2014/main" id="{40A716B3-1555-BDBC-626F-6120CF23F4C4}"/>
              </a:ext>
            </a:extLst>
          </p:cNvPr>
          <p:cNvSpPr>
            <a:spLocks noGrp="1" noChangeArrowheads="1"/>
          </p:cNvSpPr>
          <p:nvPr>
            <p:ph type="body" idx="1"/>
          </p:nvPr>
        </p:nvSpPr>
        <p:spPr/>
        <p:txBody>
          <a:bodyPr/>
          <a:lstStyle/>
          <a:p>
            <a:pPr eaLnBrk="1" hangingPunct="1">
              <a:defRPr/>
            </a:pPr>
            <a:r>
              <a:rPr lang="cs-CZ" altLang="cs-CZ"/>
              <a:t>Voltage</a:t>
            </a:r>
          </a:p>
          <a:p>
            <a:pPr lvl="1" eaLnBrk="1" hangingPunct="1">
              <a:buFontTx/>
              <a:buNone/>
              <a:defRPr/>
            </a:pPr>
            <a:r>
              <a:rPr lang="cs-CZ" altLang="cs-CZ"/>
              <a:t>	is less important than the amperage</a:t>
            </a:r>
          </a:p>
          <a:p>
            <a:pPr lvl="1" eaLnBrk="1" hangingPunct="1">
              <a:buFontTx/>
              <a:buNone/>
              <a:defRPr/>
            </a:pPr>
            <a:r>
              <a:rPr lang="cs-CZ" altLang="cs-CZ"/>
              <a:t>	low tension about 50 V rarerly cause accidents</a:t>
            </a:r>
          </a:p>
          <a:p>
            <a:pPr lvl="1" eaLnBrk="1" hangingPunct="1">
              <a:buFontTx/>
              <a:buNone/>
              <a:defRPr/>
            </a:pPr>
            <a:r>
              <a:rPr lang="cs-CZ" altLang="cs-CZ"/>
              <a:t>	most fatalities follow shocks from current at a tension of 220 – 250 V</a:t>
            </a:r>
          </a:p>
          <a:p>
            <a:pPr lvl="1" eaLnBrk="1" hangingPunct="1">
              <a:defRPr/>
            </a:pPr>
            <a:endParaRPr lang="en-US" alt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lesk0005">
            <a:extLst>
              <a:ext uri="{FF2B5EF4-FFF2-40B4-BE49-F238E27FC236}">
                <a16:creationId xmlns:a16="http://schemas.microsoft.com/office/drawing/2014/main" id="{62B5A1AF-4FC0-C833-5BD7-073D308496A6}"/>
              </a:ext>
            </a:extLst>
          </p:cNvPr>
          <p:cNvPicPr>
            <a:picLocks noChangeAspect="1" noChangeArrowheads="1"/>
          </p:cNvPicPr>
          <p:nvPr/>
        </p:nvPicPr>
        <p:blipFill>
          <a:blip r:embed="rId2">
            <a:lum contrast="36000"/>
            <a:grayscl/>
            <a:extLst>
              <a:ext uri="{28A0092B-C50C-407E-A947-70E740481C1C}">
                <a14:useLocalDpi xmlns:a14="http://schemas.microsoft.com/office/drawing/2010/main" val="0"/>
              </a:ext>
            </a:extLst>
          </a:blip>
          <a:srcRect/>
          <a:stretch>
            <a:fillRect/>
          </a:stretch>
        </p:blipFill>
        <p:spPr bwMode="auto">
          <a:xfrm>
            <a:off x="2411413" y="333375"/>
            <a:ext cx="380047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lesk0006">
            <a:extLst>
              <a:ext uri="{FF2B5EF4-FFF2-40B4-BE49-F238E27FC236}">
                <a16:creationId xmlns:a16="http://schemas.microsoft.com/office/drawing/2014/main" id="{6EEAA3D5-4C6A-6234-1B48-D09638CCF890}"/>
              </a:ext>
            </a:extLst>
          </p:cNvPr>
          <p:cNvPicPr>
            <a:picLocks noChangeAspect="1" noChangeArrowheads="1"/>
          </p:cNvPicPr>
          <p:nvPr/>
        </p:nvPicPr>
        <p:blipFill>
          <a:blip r:embed="rId2">
            <a:lum bright="-12000" contrast="30000"/>
            <a:grayscl/>
            <a:extLst>
              <a:ext uri="{28A0092B-C50C-407E-A947-70E740481C1C}">
                <a14:useLocalDpi xmlns:a14="http://schemas.microsoft.com/office/drawing/2010/main" val="0"/>
              </a:ext>
            </a:extLst>
          </a:blip>
          <a:srcRect/>
          <a:stretch>
            <a:fillRect/>
          </a:stretch>
        </p:blipFill>
        <p:spPr bwMode="auto">
          <a:xfrm>
            <a:off x="323850" y="701675"/>
            <a:ext cx="84963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lesk0007">
            <a:extLst>
              <a:ext uri="{FF2B5EF4-FFF2-40B4-BE49-F238E27FC236}">
                <a16:creationId xmlns:a16="http://schemas.microsoft.com/office/drawing/2014/main" id="{5F0E597D-1D70-40F8-15C6-EBFE12D78765}"/>
              </a:ext>
            </a:extLst>
          </p:cNvPr>
          <p:cNvPicPr>
            <a:picLocks noChangeAspect="1" noChangeArrowheads="1"/>
          </p:cNvPicPr>
          <p:nvPr/>
        </p:nvPicPr>
        <p:blipFill>
          <a:blip r:embed="rId2">
            <a:lum bright="-6000" contrast="48000"/>
            <a:grayscl/>
            <a:extLst>
              <a:ext uri="{28A0092B-C50C-407E-A947-70E740481C1C}">
                <a14:useLocalDpi xmlns:a14="http://schemas.microsoft.com/office/drawing/2010/main" val="0"/>
              </a:ext>
            </a:extLst>
          </a:blip>
          <a:srcRect/>
          <a:stretch>
            <a:fillRect/>
          </a:stretch>
        </p:blipFill>
        <p:spPr bwMode="auto">
          <a:xfrm>
            <a:off x="2555875" y="260350"/>
            <a:ext cx="39782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lesk0008">
            <a:extLst>
              <a:ext uri="{FF2B5EF4-FFF2-40B4-BE49-F238E27FC236}">
                <a16:creationId xmlns:a16="http://schemas.microsoft.com/office/drawing/2014/main" id="{4E792593-3616-8E04-C887-B5B0161C7F8B}"/>
              </a:ext>
            </a:extLst>
          </p:cNvPr>
          <p:cNvPicPr>
            <a:picLocks noChangeAspect="1" noChangeArrowheads="1"/>
          </p:cNvPicPr>
          <p:nvPr/>
        </p:nvPicPr>
        <p:blipFill>
          <a:blip r:embed="rId2">
            <a:lum bright="-12000" contrast="48000"/>
            <a:grayscl/>
            <a:extLst>
              <a:ext uri="{28A0092B-C50C-407E-A947-70E740481C1C}">
                <a14:useLocalDpi xmlns:a14="http://schemas.microsoft.com/office/drawing/2010/main" val="0"/>
              </a:ext>
            </a:extLst>
          </a:blip>
          <a:srcRect r="2519" b="4955"/>
          <a:stretch>
            <a:fillRect/>
          </a:stretch>
        </p:blipFill>
        <p:spPr bwMode="auto">
          <a:xfrm>
            <a:off x="250825" y="620713"/>
            <a:ext cx="864235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EAC1D3-133B-1F4C-F053-71902790952D}"/>
              </a:ext>
            </a:extLst>
          </p:cNvPr>
          <p:cNvSpPr>
            <a:spLocks noGrp="1" noChangeArrowheads="1"/>
          </p:cNvSpPr>
          <p:nvPr>
            <p:ph type="title"/>
          </p:nvPr>
        </p:nvSpPr>
        <p:spPr>
          <a:xfrm>
            <a:off x="395288" y="0"/>
            <a:ext cx="8218487" cy="488950"/>
          </a:xfrm>
        </p:spPr>
        <p:txBody>
          <a:bodyPr/>
          <a:lstStyle/>
          <a:p>
            <a:pPr eaLnBrk="1" hangingPunct="1">
              <a:defRPr/>
            </a:pPr>
            <a:r>
              <a:rPr lang="cs-CZ" altLang="cs-CZ" sz="2800"/>
              <a:t>Electrical Injuries</a:t>
            </a:r>
            <a:endParaRPr lang="en-US" altLang="cs-CZ" sz="2800"/>
          </a:p>
        </p:txBody>
      </p:sp>
      <p:sp>
        <p:nvSpPr>
          <p:cNvPr id="6147" name="Rectangle 3">
            <a:extLst>
              <a:ext uri="{FF2B5EF4-FFF2-40B4-BE49-F238E27FC236}">
                <a16:creationId xmlns:a16="http://schemas.microsoft.com/office/drawing/2014/main" id="{1F4194EC-6EF5-19C9-7557-57A1C9CF8458}"/>
              </a:ext>
            </a:extLst>
          </p:cNvPr>
          <p:cNvSpPr>
            <a:spLocks noGrp="1" noChangeArrowheads="1"/>
          </p:cNvSpPr>
          <p:nvPr>
            <p:ph type="body" idx="4294967295"/>
          </p:nvPr>
        </p:nvSpPr>
        <p:spPr>
          <a:xfrm>
            <a:off x="395288" y="476250"/>
            <a:ext cx="8459787" cy="6021388"/>
          </a:xfrm>
        </p:spPr>
        <p:txBody>
          <a:bodyPr/>
          <a:lstStyle/>
          <a:p>
            <a:pPr eaLnBrk="1" hangingPunct="1">
              <a:defRPr/>
            </a:pPr>
            <a:r>
              <a:rPr lang="cs-CZ" altLang="cs-CZ" sz="2400"/>
              <a:t>Amperage</a:t>
            </a:r>
          </a:p>
          <a:p>
            <a:pPr marL="808038" lvl="1" algn="just" eaLnBrk="1" hangingPunct="1">
              <a:buFontTx/>
              <a:buNone/>
              <a:defRPr/>
            </a:pPr>
            <a:r>
              <a:rPr lang="cs-CZ" altLang="cs-CZ" sz="2400"/>
              <a:t>	is important as probably most important factor in electrocution. It is the cause of „hold-on“ to conductors which, in turn is the cause of serious local damage and fatal shock. Contact with current at only 1mA can yield a sensation of tingling. As the amperage rises the sensatins become increasingly unpleasant an then painful. 	Currents between 10mA and 60mA cause „hold on“, loss of muscular control, asphyxia or ventricular fibrilation.</a:t>
            </a:r>
          </a:p>
          <a:p>
            <a:pPr marL="808038" lvl="1" algn="just" eaLnBrk="1" hangingPunct="1">
              <a:buFontTx/>
              <a:buNone/>
              <a:defRPr/>
            </a:pPr>
            <a:r>
              <a:rPr lang="cs-CZ" altLang="cs-CZ" sz="2400"/>
              <a:t>	With direct current the critical amperage is of the order of 200 – 250 mA. The danger increases above 100 mA to about 4 A, thereafter it decreases – current above 4 A arrests heart fibrilation.</a:t>
            </a:r>
          </a:p>
          <a:p>
            <a:pPr marL="808038" lvl="1" eaLnBrk="1" hangingPunct="1">
              <a:defRPr/>
            </a:pPr>
            <a:endParaRPr lang="en-US" altLang="cs-CZ"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8AF9D57-444D-3A44-7EA2-B2D8BC3A1F65}"/>
              </a:ext>
            </a:extLst>
          </p:cNvPr>
          <p:cNvSpPr>
            <a:spLocks noGrp="1" noChangeArrowheads="1"/>
          </p:cNvSpPr>
          <p:nvPr>
            <p:ph type="title"/>
          </p:nvPr>
        </p:nvSpPr>
        <p:spPr>
          <a:xfrm>
            <a:off x="457200" y="277813"/>
            <a:ext cx="8075613" cy="631825"/>
          </a:xfrm>
        </p:spPr>
        <p:txBody>
          <a:bodyPr/>
          <a:lstStyle/>
          <a:p>
            <a:pPr eaLnBrk="1" hangingPunct="1">
              <a:defRPr/>
            </a:pPr>
            <a:r>
              <a:rPr lang="cs-CZ" altLang="cs-CZ" sz="3200"/>
              <a:t>Electrical Injuries</a:t>
            </a:r>
            <a:endParaRPr lang="en-US" altLang="cs-CZ" sz="3200"/>
          </a:p>
        </p:txBody>
      </p:sp>
      <p:sp>
        <p:nvSpPr>
          <p:cNvPr id="7171" name="Rectangle 3">
            <a:extLst>
              <a:ext uri="{FF2B5EF4-FFF2-40B4-BE49-F238E27FC236}">
                <a16:creationId xmlns:a16="http://schemas.microsoft.com/office/drawing/2014/main" id="{BAE98D5D-18D5-D376-9C1C-59ED039F767A}"/>
              </a:ext>
            </a:extLst>
          </p:cNvPr>
          <p:cNvSpPr>
            <a:spLocks noGrp="1" noChangeArrowheads="1"/>
          </p:cNvSpPr>
          <p:nvPr>
            <p:ph type="body" idx="1"/>
          </p:nvPr>
        </p:nvSpPr>
        <p:spPr>
          <a:xfrm>
            <a:off x="901700" y="1700213"/>
            <a:ext cx="7343775" cy="4037012"/>
          </a:xfrm>
        </p:spPr>
        <p:txBody>
          <a:bodyPr/>
          <a:lstStyle/>
          <a:p>
            <a:pPr eaLnBrk="1" hangingPunct="1">
              <a:defRPr/>
            </a:pPr>
            <a:r>
              <a:rPr lang="cs-CZ" altLang="cs-CZ" sz="2800"/>
              <a:t>The resistance:</a:t>
            </a:r>
          </a:p>
          <a:p>
            <a:pPr eaLnBrk="1" hangingPunct="1">
              <a:buFont typeface="Wingdings" panose="05000000000000000000" pitchFamily="2" charset="2"/>
              <a:buNone/>
              <a:defRPr/>
            </a:pPr>
            <a:r>
              <a:rPr lang="cs-CZ" altLang="cs-CZ" sz="2800"/>
              <a:t>	plays important part. </a:t>
            </a:r>
          </a:p>
          <a:p>
            <a:pPr eaLnBrk="1" hangingPunct="1">
              <a:buFont typeface="Wingdings" panose="05000000000000000000" pitchFamily="2" charset="2"/>
              <a:buNone/>
              <a:defRPr/>
            </a:pPr>
            <a:r>
              <a:rPr lang="cs-CZ" altLang="cs-CZ" sz="2800"/>
              <a:t>	Different tissues has different resistance.</a:t>
            </a:r>
          </a:p>
          <a:p>
            <a:pPr eaLnBrk="1" hangingPunct="1">
              <a:buFont typeface="Wingdings" panose="05000000000000000000" pitchFamily="2" charset="2"/>
              <a:buNone/>
              <a:defRPr/>
            </a:pPr>
            <a:r>
              <a:rPr lang="cs-CZ" altLang="cs-CZ" sz="2800"/>
              <a:t>		skin 		500 – 10 000 ohms</a:t>
            </a:r>
          </a:p>
          <a:p>
            <a:pPr eaLnBrk="1" hangingPunct="1">
              <a:buFont typeface="Wingdings" panose="05000000000000000000" pitchFamily="2" charset="2"/>
              <a:buNone/>
              <a:defRPr/>
            </a:pPr>
            <a:r>
              <a:rPr lang="cs-CZ" altLang="cs-CZ" sz="2800"/>
              <a:t>		mucosa 	1500 – 2000 ohms</a:t>
            </a:r>
          </a:p>
          <a:p>
            <a:pPr eaLnBrk="1" hangingPunct="1">
              <a:buFont typeface="Wingdings" panose="05000000000000000000" pitchFamily="2" charset="2"/>
              <a:buNone/>
              <a:defRPr/>
            </a:pPr>
            <a:r>
              <a:rPr lang="cs-CZ" altLang="cs-CZ" sz="2800"/>
              <a:t>		bone 		900 000 ohms</a:t>
            </a:r>
          </a:p>
          <a:p>
            <a:pPr eaLnBrk="1" hangingPunct="1">
              <a:buFont typeface="Wingdings" panose="05000000000000000000" pitchFamily="2" charset="2"/>
              <a:buNone/>
              <a:defRPr/>
            </a:pPr>
            <a:r>
              <a:rPr lang="cs-CZ" altLang="cs-CZ" sz="2800"/>
              <a:t>	Wet tissues have lower resistance then dry.</a:t>
            </a:r>
          </a:p>
          <a:p>
            <a:pPr eaLnBrk="1" hangingPunct="1">
              <a:buFont typeface="Wingdings" panose="05000000000000000000" pitchFamily="2" charset="2"/>
              <a:buNone/>
              <a:defRPr/>
            </a:pPr>
            <a:r>
              <a:rPr lang="cs-CZ" altLang="cs-CZ" sz="2800"/>
              <a:t>	</a:t>
            </a:r>
            <a:endParaRPr lang="en-US" altLang="cs-CZ"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D9AD9F33-7083-124E-DB8F-39E9846CF32A}"/>
              </a:ext>
            </a:extLst>
          </p:cNvPr>
          <p:cNvSpPr>
            <a:spLocks noGrp="1" noChangeArrowheads="1"/>
          </p:cNvSpPr>
          <p:nvPr>
            <p:ph type="title"/>
          </p:nvPr>
        </p:nvSpPr>
        <p:spPr>
          <a:xfrm>
            <a:off x="457200" y="277813"/>
            <a:ext cx="8147050" cy="704850"/>
          </a:xfrm>
        </p:spPr>
        <p:txBody>
          <a:bodyPr/>
          <a:lstStyle/>
          <a:p>
            <a:pPr eaLnBrk="1" hangingPunct="1">
              <a:defRPr/>
            </a:pPr>
            <a:r>
              <a:rPr lang="cs-CZ" altLang="cs-CZ" sz="3200"/>
              <a:t>Electrical Injuries</a:t>
            </a:r>
            <a:endParaRPr lang="en-US" altLang="cs-CZ" sz="3200"/>
          </a:p>
        </p:txBody>
      </p:sp>
      <p:sp>
        <p:nvSpPr>
          <p:cNvPr id="9222" name="Rectangle 6">
            <a:extLst>
              <a:ext uri="{FF2B5EF4-FFF2-40B4-BE49-F238E27FC236}">
                <a16:creationId xmlns:a16="http://schemas.microsoft.com/office/drawing/2014/main" id="{61584DE5-BE8C-7DD2-0B24-DD55CDB9DB38}"/>
              </a:ext>
            </a:extLst>
          </p:cNvPr>
          <p:cNvSpPr>
            <a:spLocks noGrp="1" noChangeArrowheads="1"/>
          </p:cNvSpPr>
          <p:nvPr>
            <p:ph type="body" idx="1"/>
          </p:nvPr>
        </p:nvSpPr>
        <p:spPr>
          <a:xfrm>
            <a:off x="250825" y="981075"/>
            <a:ext cx="8435975" cy="5145088"/>
          </a:xfrm>
        </p:spPr>
        <p:txBody>
          <a:bodyPr/>
          <a:lstStyle/>
          <a:p>
            <a:pPr eaLnBrk="1" hangingPunct="1">
              <a:defRPr/>
            </a:pPr>
            <a:r>
              <a:rPr lang="cs-CZ" altLang="cs-CZ"/>
              <a:t>The effect of electric current on the organism:</a:t>
            </a:r>
          </a:p>
          <a:p>
            <a:pPr lvl="1" eaLnBrk="1" hangingPunct="1">
              <a:defRPr/>
            </a:pPr>
            <a:r>
              <a:rPr lang="cs-CZ" altLang="cs-CZ"/>
              <a:t>Ventricular fibrilation</a:t>
            </a:r>
          </a:p>
          <a:p>
            <a:pPr lvl="1" eaLnBrk="1" hangingPunct="1">
              <a:defRPr/>
            </a:pPr>
            <a:r>
              <a:rPr lang="cs-CZ" altLang="cs-CZ"/>
              <a:t>Tetanic asphyxia – contraction of extrinsic muscles of respiration</a:t>
            </a:r>
          </a:p>
          <a:p>
            <a:pPr lvl="1" eaLnBrk="1" hangingPunct="1">
              <a:defRPr/>
            </a:pPr>
            <a:r>
              <a:rPr lang="cs-CZ" altLang="cs-CZ"/>
              <a:t>Respiratory arrest – in the event when the current psasses through respiratory centre in the head</a:t>
            </a:r>
          </a:p>
          <a:p>
            <a:pPr lvl="1" eaLnBrk="1" hangingPunct="1">
              <a:defRPr/>
            </a:pPr>
            <a:r>
              <a:rPr lang="cs-CZ" altLang="cs-CZ"/>
              <a:t>Cerebral anoxia – with prolonged ventricular fibrilation</a:t>
            </a:r>
          </a:p>
          <a:p>
            <a:pPr eaLnBrk="1" hangingPunct="1">
              <a:defRPr/>
            </a:pPr>
            <a:endParaRPr lang="en-US" alt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a:extLst>
              <a:ext uri="{FF2B5EF4-FFF2-40B4-BE49-F238E27FC236}">
                <a16:creationId xmlns:a16="http://schemas.microsoft.com/office/drawing/2014/main" id="{DF52FA7D-C7E8-008A-3095-58A7EF6D5FED}"/>
              </a:ext>
            </a:extLst>
          </p:cNvPr>
          <p:cNvSpPr>
            <a:spLocks noGrp="1" noChangeArrowheads="1"/>
          </p:cNvSpPr>
          <p:nvPr>
            <p:ph type="title"/>
          </p:nvPr>
        </p:nvSpPr>
        <p:spPr>
          <a:xfrm>
            <a:off x="457200" y="277813"/>
            <a:ext cx="8075613" cy="560387"/>
          </a:xfrm>
        </p:spPr>
        <p:txBody>
          <a:bodyPr/>
          <a:lstStyle/>
          <a:p>
            <a:pPr eaLnBrk="1" hangingPunct="1">
              <a:defRPr/>
            </a:pPr>
            <a:r>
              <a:rPr lang="cs-CZ" altLang="cs-CZ" sz="2800"/>
              <a:t>Electrical Injuries</a:t>
            </a:r>
            <a:endParaRPr lang="en-US" altLang="cs-CZ" sz="2800"/>
          </a:p>
        </p:txBody>
      </p:sp>
      <p:sp>
        <p:nvSpPr>
          <p:cNvPr id="30726" name="Rectangle 6">
            <a:extLst>
              <a:ext uri="{FF2B5EF4-FFF2-40B4-BE49-F238E27FC236}">
                <a16:creationId xmlns:a16="http://schemas.microsoft.com/office/drawing/2014/main" id="{876E6568-97A9-F5F0-45CD-9C4C46F2E8D3}"/>
              </a:ext>
            </a:extLst>
          </p:cNvPr>
          <p:cNvSpPr>
            <a:spLocks noGrp="1" noChangeArrowheads="1"/>
          </p:cNvSpPr>
          <p:nvPr>
            <p:ph type="body" idx="1"/>
          </p:nvPr>
        </p:nvSpPr>
        <p:spPr/>
        <p:txBody>
          <a:bodyPr/>
          <a:lstStyle/>
          <a:p>
            <a:pPr eaLnBrk="1" hangingPunct="1">
              <a:defRPr/>
            </a:pPr>
            <a:r>
              <a:rPr lang="cs-CZ" altLang="cs-CZ"/>
              <a:t>The autopsy findings:</a:t>
            </a:r>
          </a:p>
          <a:p>
            <a:pPr lvl="1" eaLnBrk="1" hangingPunct="1">
              <a:defRPr/>
            </a:pPr>
            <a:r>
              <a:rPr lang="cs-CZ" altLang="cs-CZ"/>
              <a:t>External examination:</a:t>
            </a:r>
          </a:p>
          <a:p>
            <a:pPr lvl="2" eaLnBrk="1" hangingPunct="1">
              <a:defRPr/>
            </a:pPr>
            <a:r>
              <a:rPr lang="cs-CZ" altLang="cs-CZ"/>
              <a:t> Signs of entrance or exit of electrical current</a:t>
            </a:r>
          </a:p>
          <a:p>
            <a:pPr lvl="1" eaLnBrk="1" hangingPunct="1">
              <a:defRPr/>
            </a:pPr>
            <a:r>
              <a:rPr lang="cs-CZ" altLang="cs-CZ"/>
              <a:t>Internal examination</a:t>
            </a:r>
          </a:p>
          <a:p>
            <a:pPr lvl="2" eaLnBrk="1" hangingPunct="1">
              <a:defRPr/>
            </a:pPr>
            <a:r>
              <a:rPr lang="cs-CZ" altLang="cs-CZ"/>
              <a:t>:Signs of suffocation</a:t>
            </a:r>
          </a:p>
          <a:p>
            <a:pPr lvl="1" eaLnBrk="1" hangingPunct="1">
              <a:defRPr/>
            </a:pPr>
            <a:r>
              <a:rPr lang="cs-CZ" altLang="cs-CZ"/>
              <a:t>Microscopic examination:</a:t>
            </a:r>
          </a:p>
          <a:p>
            <a:pPr lvl="2" eaLnBrk="1" hangingPunct="1">
              <a:defRPr/>
            </a:pPr>
            <a:r>
              <a:rPr lang="cs-CZ" altLang="cs-CZ"/>
              <a:t>Metalization – the presence of ions of metals from conductor</a:t>
            </a:r>
          </a:p>
          <a:p>
            <a:pPr lvl="2" eaLnBrk="1" hangingPunct="1">
              <a:defRPr/>
            </a:pPr>
            <a:endParaRPr lang="cs-CZ" altLang="cs-CZ"/>
          </a:p>
          <a:p>
            <a:pPr lvl="2" eaLnBrk="1" hangingPunct="1">
              <a:defRPr/>
            </a:pPr>
            <a:endParaRPr lang="cs-CZ" altLang="cs-CZ"/>
          </a:p>
          <a:p>
            <a:pPr lvl="1" eaLnBrk="1" hangingPunct="1">
              <a:defRPr/>
            </a:pPr>
            <a:endParaRPr lang="en-US" alt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a:extLst>
              <a:ext uri="{FF2B5EF4-FFF2-40B4-BE49-F238E27FC236}">
                <a16:creationId xmlns:a16="http://schemas.microsoft.com/office/drawing/2014/main" id="{8268A214-DDA3-FE4E-7015-A63E825AC705}"/>
              </a:ext>
            </a:extLst>
          </p:cNvPr>
          <p:cNvPicPr>
            <a:picLocks noChangeAspect="1"/>
          </p:cNvPicPr>
          <p:nvPr/>
        </p:nvPicPr>
        <p:blipFill>
          <a:blip r:embed="rId2">
            <a:extLst>
              <a:ext uri="{28A0092B-C50C-407E-A947-70E740481C1C}">
                <a14:useLocalDpi xmlns:a14="http://schemas.microsoft.com/office/drawing/2010/main" val="0"/>
              </a:ext>
            </a:extLst>
          </a:blip>
          <a:srcRect l="5859" t="5800" r="14943" b="52646"/>
          <a:stretch>
            <a:fillRect/>
          </a:stretch>
        </p:blipFill>
        <p:spPr bwMode="auto">
          <a:xfrm>
            <a:off x="250825" y="500063"/>
            <a:ext cx="381635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Obrázek 2">
            <a:extLst>
              <a:ext uri="{FF2B5EF4-FFF2-40B4-BE49-F238E27FC236}">
                <a16:creationId xmlns:a16="http://schemas.microsoft.com/office/drawing/2014/main" id="{00BEDC50-B18D-DC80-8B07-FEB380E5ED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7350"/>
            <a:ext cx="4168775"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A6C0EC6-3B17-DC7B-6CFF-8B2188BB72C4}"/>
              </a:ext>
            </a:extLst>
          </p:cNvPr>
          <p:cNvSpPr>
            <a:spLocks noGrp="1" noChangeArrowheads="1"/>
          </p:cNvSpPr>
          <p:nvPr>
            <p:ph type="title"/>
          </p:nvPr>
        </p:nvSpPr>
        <p:spPr/>
        <p:txBody>
          <a:bodyPr/>
          <a:lstStyle/>
          <a:p>
            <a:pPr eaLnBrk="1" hangingPunct="1">
              <a:defRPr/>
            </a:pPr>
            <a:r>
              <a:rPr lang="cs-CZ" altLang="cs-CZ" sz="3200"/>
              <a:t>Electrical Injuries</a:t>
            </a:r>
            <a:endParaRPr lang="en-US" altLang="cs-CZ" sz="3200"/>
          </a:p>
        </p:txBody>
      </p:sp>
      <p:sp>
        <p:nvSpPr>
          <p:cNvPr id="12291" name="Rectangle 3">
            <a:extLst>
              <a:ext uri="{FF2B5EF4-FFF2-40B4-BE49-F238E27FC236}">
                <a16:creationId xmlns:a16="http://schemas.microsoft.com/office/drawing/2014/main" id="{069288D9-9DE2-C113-A6D3-6F4C1330B293}"/>
              </a:ext>
            </a:extLst>
          </p:cNvPr>
          <p:cNvSpPr>
            <a:spLocks noGrp="1" noChangeArrowheads="1"/>
          </p:cNvSpPr>
          <p:nvPr>
            <p:ph type="body" sz="half" idx="1"/>
          </p:nvPr>
        </p:nvSpPr>
        <p:spPr>
          <a:xfrm>
            <a:off x="395288" y="1196975"/>
            <a:ext cx="2962275" cy="4492625"/>
          </a:xfrm>
        </p:spPr>
        <p:txBody>
          <a:bodyPr/>
          <a:lstStyle/>
          <a:p>
            <a:pPr eaLnBrk="1" hangingPunct="1">
              <a:defRPr/>
            </a:pPr>
            <a:r>
              <a:rPr lang="cs-CZ" altLang="cs-CZ" sz="2400"/>
              <a:t>Signs of electrocution:</a:t>
            </a:r>
          </a:p>
          <a:p>
            <a:pPr eaLnBrk="1" hangingPunct="1">
              <a:buFont typeface="Wingdings" panose="05000000000000000000" pitchFamily="2" charset="2"/>
              <a:buNone/>
              <a:defRPr/>
            </a:pPr>
            <a:r>
              <a:rPr lang="cs-CZ" altLang="cs-CZ" sz="2400"/>
              <a:t>	Electric mark -round or oval shallow craters bordered by a ridge of skin. The crater floor is flattened by pale skin.</a:t>
            </a:r>
            <a:endParaRPr lang="en-US" altLang="cs-CZ" sz="2400"/>
          </a:p>
        </p:txBody>
      </p:sp>
      <p:pic>
        <p:nvPicPr>
          <p:cNvPr id="11268" name="Picture 4" descr="el">
            <a:extLst>
              <a:ext uri="{FF2B5EF4-FFF2-40B4-BE49-F238E27FC236}">
                <a16:creationId xmlns:a16="http://schemas.microsoft.com/office/drawing/2014/main" id="{C95B4D5D-BCCF-839D-DC90-53C73909D088}"/>
              </a:ext>
            </a:extLst>
          </p:cNvPr>
          <p:cNvPicPr>
            <a:picLocks noGrp="1" noChangeAspect="1" noChangeArrowheads="1"/>
          </p:cNvPicPr>
          <p:nvPr>
            <p:ph sz="half" idx="2"/>
          </p:nvPr>
        </p:nvPicPr>
        <p:blipFill>
          <a:blip r:embed="rId2">
            <a:lum bright="-6000" contrast="48000"/>
            <a:extLst>
              <a:ext uri="{28A0092B-C50C-407E-A947-70E740481C1C}">
                <a14:useLocalDpi xmlns:a14="http://schemas.microsoft.com/office/drawing/2010/main" val="0"/>
              </a:ext>
            </a:extLst>
          </a:blip>
          <a:srcRect/>
          <a:stretch>
            <a:fillRect/>
          </a:stretch>
        </p:blipFill>
        <p:spPr>
          <a:xfrm>
            <a:off x="3635375" y="1700213"/>
            <a:ext cx="5267325" cy="3516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Parabola">
  <a:themeElements>
    <a:clrScheme name="Parabola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Parabola">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arabola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Parabola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Parabola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Parabola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Parabola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Parabola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Parabola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Parabola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Parabola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Satellite Dish</Template>
  <TotalTime>0</TotalTime>
  <Words>521</Words>
  <Application>Microsoft Office PowerPoint</Application>
  <PresentationFormat>Předvádění na obrazovce (4:3)</PresentationFormat>
  <Paragraphs>60</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Verdana</vt:lpstr>
      <vt:lpstr>Wingdings</vt:lpstr>
      <vt:lpstr>Parabola</vt:lpstr>
      <vt:lpstr>Electrocution</vt:lpstr>
      <vt:lpstr>Electrical Injuries</vt:lpstr>
      <vt:lpstr>Electrical Injuries</vt:lpstr>
      <vt:lpstr>Electrical Injuries</vt:lpstr>
      <vt:lpstr>Electrical Injuries</vt:lpstr>
      <vt:lpstr>Electrical Injuries</vt:lpstr>
      <vt:lpstr>Electrical Injuries</vt:lpstr>
      <vt:lpstr>Prezentace aplikace PowerPoint</vt:lpstr>
      <vt:lpstr>Electrical Injuries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Electrical Injuries</vt:lpstr>
      <vt:lpstr>Electrical Injuries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Injuries</dc:title>
  <dc:creator>Tata</dc:creator>
  <cp:lastModifiedBy>Alexander Pilin</cp:lastModifiedBy>
  <cp:revision>3</cp:revision>
  <dcterms:created xsi:type="dcterms:W3CDTF">2004-12-03T04:27:21Z</dcterms:created>
  <dcterms:modified xsi:type="dcterms:W3CDTF">2025-10-03T19:32:26Z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Ref">
    <vt:lpwstr>https://api.informationprotection.azure.com/api/00000000-0000-0000-0000-000000000000</vt:lpwstr>
  </property>
  <property fmtid="{D5CDD505-2E9C-101B-9397-08002B2CF9AE}" pid="4" name="MSIP_Label_2063cd7f-2d21-486a-9f29-9c1683fdd175_AssignedBy">
    <vt:lpwstr>61103@vfn.cz</vt:lpwstr>
  </property>
  <property fmtid="{D5CDD505-2E9C-101B-9397-08002B2CF9AE}" pid="5" name="MSIP_Label_2063cd7f-2d21-486a-9f29-9c1683fdd175_DateCreated">
    <vt:lpwstr>2017-11-09T08:08:59.3915993+01:00</vt:lpwstr>
  </property>
  <property fmtid="{D5CDD505-2E9C-101B-9397-08002B2CF9AE}" pid="6" name="MSIP_Label_2063cd7f-2d21-486a-9f29-9c1683fdd175_Name">
    <vt:lpwstr>Veřejné</vt:lpwstr>
  </property>
  <property fmtid="{D5CDD505-2E9C-101B-9397-08002B2CF9AE}" pid="7" name="MSIP_Label_2063cd7f-2d21-486a-9f29-9c1683fdd175_Extended_MSFT_Method">
    <vt:lpwstr>Automatic</vt:lpwstr>
  </property>
  <property fmtid="{D5CDD505-2E9C-101B-9397-08002B2CF9AE}" pid="8" name="Sensitivity">
    <vt:lpwstr>Veřejné</vt:lpwstr>
  </property>
</Properties>
</file>