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2"/>
  </p:notesMasterIdLst>
  <p:handoutMasterIdLst>
    <p:handoutMasterId r:id="rId23"/>
  </p:handoutMasterIdLst>
  <p:sldIdLst>
    <p:sldId id="257" r:id="rId2"/>
    <p:sldId id="256" r:id="rId3"/>
    <p:sldId id="259" r:id="rId4"/>
    <p:sldId id="260" r:id="rId5"/>
    <p:sldId id="266" r:id="rId6"/>
    <p:sldId id="267" r:id="rId7"/>
    <p:sldId id="268" r:id="rId8"/>
    <p:sldId id="269" r:id="rId9"/>
    <p:sldId id="261" r:id="rId10"/>
    <p:sldId id="263" r:id="rId11"/>
    <p:sldId id="258" r:id="rId12"/>
    <p:sldId id="264" r:id="rId13"/>
    <p:sldId id="265"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A0F7BB-9D70-BB37-E152-3085D72F08CF}" v="107" dt="2024-09-29T11:39:31.8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0" autoAdjust="0"/>
    <p:restoredTop sz="94612" autoAdjust="0"/>
  </p:normalViewPr>
  <p:slideViewPr>
    <p:cSldViewPr>
      <p:cViewPr varScale="1">
        <p:scale>
          <a:sx n="88" d="100"/>
          <a:sy n="88" d="100"/>
        </p:scale>
        <p:origin x="2190" y="30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Pilin" userId="S::70813460@cuni.cz::3a2aedd7-5dda-4561-9a7e-03d13a71d829" providerId="AD" clId="Web-{0FA0F7BB-9D70-BB37-E152-3085D72F08CF}"/>
    <pc:docChg chg="modSld">
      <pc:chgData name="Alexander Pilin" userId="S::70813460@cuni.cz::3a2aedd7-5dda-4561-9a7e-03d13a71d829" providerId="AD" clId="Web-{0FA0F7BB-9D70-BB37-E152-3085D72F08CF}" dt="2024-09-29T11:39:31.806" v="106" actId="20577"/>
      <pc:docMkLst>
        <pc:docMk/>
      </pc:docMkLst>
      <pc:sldChg chg="modSp">
        <pc:chgData name="Alexander Pilin" userId="S::70813460@cuni.cz::3a2aedd7-5dda-4561-9a7e-03d13a71d829" providerId="AD" clId="Web-{0FA0F7BB-9D70-BB37-E152-3085D72F08CF}" dt="2024-09-29T11:39:31.806" v="106" actId="20577"/>
        <pc:sldMkLst>
          <pc:docMk/>
          <pc:sldMk cId="0" sldId="258"/>
        </pc:sldMkLst>
        <pc:spChg chg="mod">
          <ac:chgData name="Alexander Pilin" userId="S::70813460@cuni.cz::3a2aedd7-5dda-4561-9a7e-03d13a71d829" providerId="AD" clId="Web-{0FA0F7BB-9D70-BB37-E152-3085D72F08CF}" dt="2024-09-29T11:39:31.806" v="106" actId="20577"/>
          <ac:spMkLst>
            <pc:docMk/>
            <pc:sldMk cId="0" sldId="258"/>
            <ac:spMk id="7171" creationId="{8997D937-8954-39F4-7164-D43ECFFEB6E5}"/>
          </ac:spMkLst>
        </pc:spChg>
      </pc:sldChg>
      <pc:sldChg chg="modSp">
        <pc:chgData name="Alexander Pilin" userId="S::70813460@cuni.cz::3a2aedd7-5dda-4561-9a7e-03d13a71d829" providerId="AD" clId="Web-{0FA0F7BB-9D70-BB37-E152-3085D72F08CF}" dt="2024-09-29T11:38:20.351" v="104" actId="1076"/>
        <pc:sldMkLst>
          <pc:docMk/>
          <pc:sldMk cId="0" sldId="261"/>
        </pc:sldMkLst>
        <pc:spChg chg="mod">
          <ac:chgData name="Alexander Pilin" userId="S::70813460@cuni.cz::3a2aedd7-5dda-4561-9a7e-03d13a71d829" providerId="AD" clId="Web-{0FA0F7BB-9D70-BB37-E152-3085D72F08CF}" dt="2024-09-29T11:38:20.351" v="104" actId="1076"/>
          <ac:spMkLst>
            <pc:docMk/>
            <pc:sldMk cId="0" sldId="261"/>
            <ac:spMk id="10243" creationId="{7421B4B5-EC90-DEB0-1E09-93098FCC68A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16785BB8-59F7-B543-6979-C4B53461FCF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8915" name="Rectangle 3">
            <a:extLst>
              <a:ext uri="{FF2B5EF4-FFF2-40B4-BE49-F238E27FC236}">
                <a16:creationId xmlns:a16="http://schemas.microsoft.com/office/drawing/2014/main" id="{4D8C8826-7F9D-D184-A01F-3EA259A4C59C}"/>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8916" name="Rectangle 4">
            <a:extLst>
              <a:ext uri="{FF2B5EF4-FFF2-40B4-BE49-F238E27FC236}">
                <a16:creationId xmlns:a16="http://schemas.microsoft.com/office/drawing/2014/main" id="{3A5F0642-171F-B726-43BF-9FCD2F199DEB}"/>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8917" name="Rectangle 5">
            <a:extLst>
              <a:ext uri="{FF2B5EF4-FFF2-40B4-BE49-F238E27FC236}">
                <a16:creationId xmlns:a16="http://schemas.microsoft.com/office/drawing/2014/main" id="{F500F453-361D-3A64-E094-7C08A0AF61D7}"/>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C52C7ABC-3584-4312-BB16-71371FA9AC11}" type="slidenum">
              <a:rPr lang="en-US" altLang="cs-CZ"/>
              <a:pPr>
                <a:defRPr/>
              </a:pPr>
              <a:t>‹#›</a:t>
            </a:fld>
            <a:endParaRPr lang="en-US" altLang="cs-CZ"/>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8195B39-41B8-ED37-07B5-61D51635A90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3555" name="Rectangle 3">
            <a:extLst>
              <a:ext uri="{FF2B5EF4-FFF2-40B4-BE49-F238E27FC236}">
                <a16:creationId xmlns:a16="http://schemas.microsoft.com/office/drawing/2014/main" id="{6FA2E2A7-7EC3-9078-77E5-8D0860706063}"/>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AC8A6E2D-1EF2-ABC2-049D-BD6A8DFBD51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7" name="Rectangle 5">
            <a:extLst>
              <a:ext uri="{FF2B5EF4-FFF2-40B4-BE49-F238E27FC236}">
                <a16:creationId xmlns:a16="http://schemas.microsoft.com/office/drawing/2014/main" id="{1AFC01EB-1946-E548-FBFF-8ED9814C511E}"/>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Klepnutím lze upravit styly předlohy textu.</a:t>
            </a:r>
          </a:p>
          <a:p>
            <a:pPr lvl="1"/>
            <a:r>
              <a:rPr lang="en-US" noProof="0"/>
              <a:t>Druhá úroveň</a:t>
            </a:r>
          </a:p>
          <a:p>
            <a:pPr lvl="2"/>
            <a:r>
              <a:rPr lang="en-US" noProof="0"/>
              <a:t>Třetí úroveň</a:t>
            </a:r>
          </a:p>
          <a:p>
            <a:pPr lvl="3"/>
            <a:r>
              <a:rPr lang="en-US" noProof="0"/>
              <a:t>Čtvrtá úroveň</a:t>
            </a:r>
          </a:p>
          <a:p>
            <a:pPr lvl="4"/>
            <a:r>
              <a:rPr lang="en-US" noProof="0"/>
              <a:t>Pátá úroveň</a:t>
            </a:r>
          </a:p>
        </p:txBody>
      </p:sp>
      <p:sp>
        <p:nvSpPr>
          <p:cNvPr id="23558" name="Rectangle 6">
            <a:extLst>
              <a:ext uri="{FF2B5EF4-FFF2-40B4-BE49-F238E27FC236}">
                <a16:creationId xmlns:a16="http://schemas.microsoft.com/office/drawing/2014/main" id="{3092E764-5E6F-9AA8-6F46-5263DD83F2A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3559" name="Rectangle 7">
            <a:extLst>
              <a:ext uri="{FF2B5EF4-FFF2-40B4-BE49-F238E27FC236}">
                <a16:creationId xmlns:a16="http://schemas.microsoft.com/office/drawing/2014/main" id="{2896DFF5-D039-F105-8CED-7F0EF6D94BD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0F021A51-CF23-4EAA-A969-6D1832B98475}" type="slidenum">
              <a:rPr lang="en-US" altLang="cs-CZ"/>
              <a:pPr>
                <a:defRPr/>
              </a:pPr>
              <a:t>‹#›</a:t>
            </a:fld>
            <a:endParaRPr lang="en-US" alt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B9890AB7-548D-9802-2E9A-152F51135D9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856E012-8875-4806-9994-E74CF4C15EE5}" type="slidenum">
              <a:rPr lang="en-US" altLang="cs-CZ"/>
              <a:pPr>
                <a:spcBef>
                  <a:spcPct val="0"/>
                </a:spcBef>
              </a:pPr>
              <a:t>1</a:t>
            </a:fld>
            <a:endParaRPr lang="en-US" altLang="cs-CZ"/>
          </a:p>
        </p:txBody>
      </p:sp>
      <p:sp>
        <p:nvSpPr>
          <p:cNvPr id="5123" name="Rectangle 2">
            <a:extLst>
              <a:ext uri="{FF2B5EF4-FFF2-40B4-BE49-F238E27FC236}">
                <a16:creationId xmlns:a16="http://schemas.microsoft.com/office/drawing/2014/main" id="{91D1F76A-6BFF-F11E-66E8-543186A70E12}"/>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A161C8E5-3506-20B9-FF54-B4519FB15F7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849C1FB8-938D-E159-7D43-03F5F03690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1236076-6A5C-449B-A534-AAF2305D0C93}" type="slidenum">
              <a:rPr lang="en-US" altLang="cs-CZ"/>
              <a:pPr>
                <a:spcBef>
                  <a:spcPct val="0"/>
                </a:spcBef>
              </a:pPr>
              <a:t>10</a:t>
            </a:fld>
            <a:endParaRPr lang="en-US" altLang="cs-CZ"/>
          </a:p>
        </p:txBody>
      </p:sp>
      <p:sp>
        <p:nvSpPr>
          <p:cNvPr id="23555" name="Rectangle 2">
            <a:extLst>
              <a:ext uri="{FF2B5EF4-FFF2-40B4-BE49-F238E27FC236}">
                <a16:creationId xmlns:a16="http://schemas.microsoft.com/office/drawing/2014/main" id="{678ED6F9-B815-ED53-13A8-1E14A09353DC}"/>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39C2902F-1482-9FA8-D13B-551C9A0E8F0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511B664C-EA73-F62A-A2F8-89D5E57D6B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505611E-B834-465E-BF12-8ECBFF137A0B}" type="slidenum">
              <a:rPr lang="en-US" altLang="cs-CZ"/>
              <a:pPr>
                <a:spcBef>
                  <a:spcPct val="0"/>
                </a:spcBef>
              </a:pPr>
              <a:t>11</a:t>
            </a:fld>
            <a:endParaRPr lang="en-US" altLang="cs-CZ"/>
          </a:p>
        </p:txBody>
      </p:sp>
      <p:sp>
        <p:nvSpPr>
          <p:cNvPr id="25603" name="Rectangle 2">
            <a:extLst>
              <a:ext uri="{FF2B5EF4-FFF2-40B4-BE49-F238E27FC236}">
                <a16:creationId xmlns:a16="http://schemas.microsoft.com/office/drawing/2014/main" id="{F0DE3D80-5F0F-1695-B7CA-231E369F7928}"/>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612D0E67-975B-23EE-6C11-EB8E84381F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2E902731-0006-8CE8-4325-815B2CF6C17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6A6C926-D2FE-4D5C-9818-A4AF5B0518C3}" type="slidenum">
              <a:rPr lang="en-US" altLang="cs-CZ"/>
              <a:pPr>
                <a:spcBef>
                  <a:spcPct val="0"/>
                </a:spcBef>
              </a:pPr>
              <a:t>12</a:t>
            </a:fld>
            <a:endParaRPr lang="en-US" altLang="cs-CZ"/>
          </a:p>
        </p:txBody>
      </p:sp>
      <p:sp>
        <p:nvSpPr>
          <p:cNvPr id="27651" name="Rectangle 2">
            <a:extLst>
              <a:ext uri="{FF2B5EF4-FFF2-40B4-BE49-F238E27FC236}">
                <a16:creationId xmlns:a16="http://schemas.microsoft.com/office/drawing/2014/main" id="{1073B17D-387B-FFF0-316B-D264A23CCA30}"/>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F7758B39-28A5-6450-3F72-C13477FB2C3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7C39BC2A-6883-33D3-2F35-3754A08F4E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2C0AA37-A1FF-4C12-8900-1C14F39BCA45}" type="slidenum">
              <a:rPr lang="en-US" altLang="cs-CZ"/>
              <a:pPr>
                <a:spcBef>
                  <a:spcPct val="0"/>
                </a:spcBef>
              </a:pPr>
              <a:t>13</a:t>
            </a:fld>
            <a:endParaRPr lang="en-US" altLang="cs-CZ"/>
          </a:p>
        </p:txBody>
      </p:sp>
      <p:sp>
        <p:nvSpPr>
          <p:cNvPr id="29699" name="Rectangle 2">
            <a:extLst>
              <a:ext uri="{FF2B5EF4-FFF2-40B4-BE49-F238E27FC236}">
                <a16:creationId xmlns:a16="http://schemas.microsoft.com/office/drawing/2014/main" id="{19BB1D76-CF7A-0213-A925-99DCEA760C65}"/>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F5876A0A-8DC2-3859-3CAD-F8FE6BA6DB1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obrázek snímku 1">
            <a:extLst>
              <a:ext uri="{FF2B5EF4-FFF2-40B4-BE49-F238E27FC236}">
                <a16:creationId xmlns:a16="http://schemas.microsoft.com/office/drawing/2014/main" id="{43A2B045-084E-C381-5E1D-1AEDAF7E5517}"/>
              </a:ext>
            </a:extLst>
          </p:cNvPr>
          <p:cNvSpPr>
            <a:spLocks noGrp="1" noRot="1" noChangeAspect="1" noChangeArrowheads="1" noTextEdit="1"/>
          </p:cNvSpPr>
          <p:nvPr>
            <p:ph type="sldImg"/>
          </p:nvPr>
        </p:nvSpPr>
        <p:spPr>
          <a:ln/>
        </p:spPr>
      </p:sp>
      <p:sp>
        <p:nvSpPr>
          <p:cNvPr id="31747" name="Zástupný symbol pro poznámky 2">
            <a:extLst>
              <a:ext uri="{FF2B5EF4-FFF2-40B4-BE49-F238E27FC236}">
                <a16:creationId xmlns:a16="http://schemas.microsoft.com/office/drawing/2014/main" id="{ED87E547-DF27-546A-271C-96A9528FD6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a:latin typeface="Arial" panose="020B0604020202020204" pitchFamily="34" charset="0"/>
            </a:endParaRPr>
          </a:p>
        </p:txBody>
      </p:sp>
      <p:sp>
        <p:nvSpPr>
          <p:cNvPr id="31748" name="Zástupný symbol pro číslo snímku 3">
            <a:extLst>
              <a:ext uri="{FF2B5EF4-FFF2-40B4-BE49-F238E27FC236}">
                <a16:creationId xmlns:a16="http://schemas.microsoft.com/office/drawing/2014/main" id="{CEB0B02D-9E06-BF3A-AE0B-F21020CF288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E6DA241-DAE1-42BF-8FBB-04440E467089}" type="slidenum">
              <a:rPr lang="en-US" altLang="cs-CZ"/>
              <a:pPr>
                <a:spcBef>
                  <a:spcPct val="0"/>
                </a:spcBef>
              </a:pPr>
              <a:t>14</a:t>
            </a:fld>
            <a:endParaRPr lang="en-US" altLang="cs-CZ"/>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Zástupný symbol pro obrázek snímku 1">
            <a:extLst>
              <a:ext uri="{FF2B5EF4-FFF2-40B4-BE49-F238E27FC236}">
                <a16:creationId xmlns:a16="http://schemas.microsoft.com/office/drawing/2014/main" id="{DFB23602-468E-D08C-D2B1-2E0417EF3F46}"/>
              </a:ext>
            </a:extLst>
          </p:cNvPr>
          <p:cNvSpPr>
            <a:spLocks noGrp="1" noRot="1" noChangeAspect="1" noChangeArrowheads="1" noTextEdit="1"/>
          </p:cNvSpPr>
          <p:nvPr>
            <p:ph type="sldImg"/>
          </p:nvPr>
        </p:nvSpPr>
        <p:spPr>
          <a:ln/>
        </p:spPr>
      </p:sp>
      <p:sp>
        <p:nvSpPr>
          <p:cNvPr id="33795" name="Zástupný symbol pro poznámky 2">
            <a:extLst>
              <a:ext uri="{FF2B5EF4-FFF2-40B4-BE49-F238E27FC236}">
                <a16:creationId xmlns:a16="http://schemas.microsoft.com/office/drawing/2014/main" id="{F98BDD49-F416-621E-7414-A42A6C912C9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a:latin typeface="Arial" panose="020B0604020202020204" pitchFamily="34" charset="0"/>
            </a:endParaRPr>
          </a:p>
        </p:txBody>
      </p:sp>
      <p:sp>
        <p:nvSpPr>
          <p:cNvPr id="33796" name="Zástupný symbol pro číslo snímku 3">
            <a:extLst>
              <a:ext uri="{FF2B5EF4-FFF2-40B4-BE49-F238E27FC236}">
                <a16:creationId xmlns:a16="http://schemas.microsoft.com/office/drawing/2014/main" id="{7D8E9657-1965-7475-C22D-050C9C0B7EF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2AE7170-CB3F-466D-8594-CD4752F31837}" type="slidenum">
              <a:rPr lang="en-US" altLang="cs-CZ"/>
              <a:pPr>
                <a:spcBef>
                  <a:spcPct val="0"/>
                </a:spcBef>
              </a:pPr>
              <a:t>15</a:t>
            </a:fld>
            <a:endParaRPr lang="en-US" altLang="cs-CZ"/>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Zástupný symbol pro obrázek snímku 1">
            <a:extLst>
              <a:ext uri="{FF2B5EF4-FFF2-40B4-BE49-F238E27FC236}">
                <a16:creationId xmlns:a16="http://schemas.microsoft.com/office/drawing/2014/main" id="{1BE3CD06-1380-0D00-4AB1-F51831999467}"/>
              </a:ext>
            </a:extLst>
          </p:cNvPr>
          <p:cNvSpPr>
            <a:spLocks noGrp="1" noRot="1" noChangeAspect="1" noChangeArrowheads="1" noTextEdit="1"/>
          </p:cNvSpPr>
          <p:nvPr>
            <p:ph type="sldImg"/>
          </p:nvPr>
        </p:nvSpPr>
        <p:spPr>
          <a:ln/>
        </p:spPr>
      </p:sp>
      <p:sp>
        <p:nvSpPr>
          <p:cNvPr id="35843" name="Zástupný symbol pro poznámky 2">
            <a:extLst>
              <a:ext uri="{FF2B5EF4-FFF2-40B4-BE49-F238E27FC236}">
                <a16:creationId xmlns:a16="http://schemas.microsoft.com/office/drawing/2014/main" id="{2B538514-D25A-D331-0240-8BCBB806019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a:latin typeface="Arial" panose="020B0604020202020204" pitchFamily="34" charset="0"/>
            </a:endParaRPr>
          </a:p>
        </p:txBody>
      </p:sp>
      <p:sp>
        <p:nvSpPr>
          <p:cNvPr id="35844" name="Zástupný symbol pro číslo snímku 3">
            <a:extLst>
              <a:ext uri="{FF2B5EF4-FFF2-40B4-BE49-F238E27FC236}">
                <a16:creationId xmlns:a16="http://schemas.microsoft.com/office/drawing/2014/main" id="{3AA26757-AD2F-5A11-410E-21259FE2BF8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2EA50A7-A2C3-4F06-AA8C-966974E3A9EE}" type="slidenum">
              <a:rPr lang="en-US" altLang="cs-CZ"/>
              <a:pPr>
                <a:spcBef>
                  <a:spcPct val="0"/>
                </a:spcBef>
              </a:pPr>
              <a:t>16</a:t>
            </a:fld>
            <a:endParaRPr lang="en-US" altLang="cs-CZ"/>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Zástupný symbol pro obrázek snímku 1">
            <a:extLst>
              <a:ext uri="{FF2B5EF4-FFF2-40B4-BE49-F238E27FC236}">
                <a16:creationId xmlns:a16="http://schemas.microsoft.com/office/drawing/2014/main" id="{EDB67AFD-99EC-7D71-0F11-8A4D2E973F6C}"/>
              </a:ext>
            </a:extLst>
          </p:cNvPr>
          <p:cNvSpPr>
            <a:spLocks noGrp="1" noRot="1" noChangeAspect="1" noChangeArrowheads="1" noTextEdit="1"/>
          </p:cNvSpPr>
          <p:nvPr>
            <p:ph type="sldImg"/>
          </p:nvPr>
        </p:nvSpPr>
        <p:spPr>
          <a:ln/>
        </p:spPr>
      </p:sp>
      <p:sp>
        <p:nvSpPr>
          <p:cNvPr id="37891" name="Zástupný symbol pro poznámky 2">
            <a:extLst>
              <a:ext uri="{FF2B5EF4-FFF2-40B4-BE49-F238E27FC236}">
                <a16:creationId xmlns:a16="http://schemas.microsoft.com/office/drawing/2014/main" id="{26C81A9D-2976-37C1-DDBF-236F2211ED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a:latin typeface="Arial" panose="020B0604020202020204" pitchFamily="34" charset="0"/>
            </a:endParaRPr>
          </a:p>
        </p:txBody>
      </p:sp>
      <p:sp>
        <p:nvSpPr>
          <p:cNvPr id="37892" name="Zástupný symbol pro číslo snímku 3">
            <a:extLst>
              <a:ext uri="{FF2B5EF4-FFF2-40B4-BE49-F238E27FC236}">
                <a16:creationId xmlns:a16="http://schemas.microsoft.com/office/drawing/2014/main" id="{C5A68E90-6A6E-B09C-8312-6B2B5001F99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93D1DB3-6028-4EB5-8CF8-DFF4B44DE3D8}" type="slidenum">
              <a:rPr lang="en-US" altLang="cs-CZ"/>
              <a:pPr>
                <a:spcBef>
                  <a:spcPct val="0"/>
                </a:spcBef>
              </a:pPr>
              <a:t>17</a:t>
            </a:fld>
            <a:endParaRPr lang="en-US" altLang="cs-CZ"/>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Zástupný symbol pro obrázek snímku 1">
            <a:extLst>
              <a:ext uri="{FF2B5EF4-FFF2-40B4-BE49-F238E27FC236}">
                <a16:creationId xmlns:a16="http://schemas.microsoft.com/office/drawing/2014/main" id="{E315FC2C-4053-AEC4-A590-81ED5F8BC1A9}"/>
              </a:ext>
            </a:extLst>
          </p:cNvPr>
          <p:cNvSpPr>
            <a:spLocks noGrp="1" noRot="1" noChangeAspect="1" noChangeArrowheads="1" noTextEdit="1"/>
          </p:cNvSpPr>
          <p:nvPr>
            <p:ph type="sldImg"/>
          </p:nvPr>
        </p:nvSpPr>
        <p:spPr>
          <a:ln/>
        </p:spPr>
      </p:sp>
      <p:sp>
        <p:nvSpPr>
          <p:cNvPr id="39939" name="Zástupný symbol pro poznámky 2">
            <a:extLst>
              <a:ext uri="{FF2B5EF4-FFF2-40B4-BE49-F238E27FC236}">
                <a16:creationId xmlns:a16="http://schemas.microsoft.com/office/drawing/2014/main" id="{B43473C5-5631-52E1-FE62-5317D47C4C0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a:latin typeface="Arial" panose="020B0604020202020204" pitchFamily="34" charset="0"/>
            </a:endParaRPr>
          </a:p>
        </p:txBody>
      </p:sp>
      <p:sp>
        <p:nvSpPr>
          <p:cNvPr id="39940" name="Zástupný symbol pro číslo snímku 3">
            <a:extLst>
              <a:ext uri="{FF2B5EF4-FFF2-40B4-BE49-F238E27FC236}">
                <a16:creationId xmlns:a16="http://schemas.microsoft.com/office/drawing/2014/main" id="{DAAC78D6-A6F0-1AC6-7A3D-A9703432E0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E91D4B6-E141-4D2A-BB32-8C0795892BD8}" type="slidenum">
              <a:rPr lang="en-US" altLang="cs-CZ"/>
              <a:pPr>
                <a:spcBef>
                  <a:spcPct val="0"/>
                </a:spcBef>
              </a:pPr>
              <a:t>18</a:t>
            </a:fld>
            <a:endParaRPr lang="en-US" altLang="cs-CZ"/>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pro obrázek snímku 1">
            <a:extLst>
              <a:ext uri="{FF2B5EF4-FFF2-40B4-BE49-F238E27FC236}">
                <a16:creationId xmlns:a16="http://schemas.microsoft.com/office/drawing/2014/main" id="{F4BA36D2-4230-1CB4-DCC8-BD7D2D06F2E8}"/>
              </a:ext>
            </a:extLst>
          </p:cNvPr>
          <p:cNvSpPr>
            <a:spLocks noGrp="1" noRot="1" noChangeAspect="1" noChangeArrowheads="1" noTextEdit="1"/>
          </p:cNvSpPr>
          <p:nvPr>
            <p:ph type="sldImg"/>
          </p:nvPr>
        </p:nvSpPr>
        <p:spPr>
          <a:ln/>
        </p:spPr>
      </p:sp>
      <p:sp>
        <p:nvSpPr>
          <p:cNvPr id="41987" name="Zástupný symbol pro poznámky 2">
            <a:extLst>
              <a:ext uri="{FF2B5EF4-FFF2-40B4-BE49-F238E27FC236}">
                <a16:creationId xmlns:a16="http://schemas.microsoft.com/office/drawing/2014/main" id="{2F09DAED-5B35-F6C4-A5CB-E06998986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a:latin typeface="Arial" panose="020B0604020202020204" pitchFamily="34" charset="0"/>
            </a:endParaRPr>
          </a:p>
        </p:txBody>
      </p:sp>
      <p:sp>
        <p:nvSpPr>
          <p:cNvPr id="41988" name="Zástupný symbol pro číslo snímku 3">
            <a:extLst>
              <a:ext uri="{FF2B5EF4-FFF2-40B4-BE49-F238E27FC236}">
                <a16:creationId xmlns:a16="http://schemas.microsoft.com/office/drawing/2014/main" id="{883FEA5C-D4D8-2498-99E6-64C6604FB9F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AC4F08C-1ADC-48A8-A39A-11195E75C0EE}" type="slidenum">
              <a:rPr lang="en-US" altLang="cs-CZ"/>
              <a:pPr>
                <a:spcBef>
                  <a:spcPct val="0"/>
                </a:spcBef>
              </a:pPr>
              <a:t>19</a:t>
            </a:fld>
            <a:endParaRPr lang="en-US" alt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EC829D40-19DA-A615-7A07-385C9B34DF9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867612D-718D-4A38-8FF1-5DA1F4D85CE2}" type="slidenum">
              <a:rPr lang="en-US" altLang="cs-CZ"/>
              <a:pPr>
                <a:spcBef>
                  <a:spcPct val="0"/>
                </a:spcBef>
              </a:pPr>
              <a:t>2</a:t>
            </a:fld>
            <a:endParaRPr lang="en-US" altLang="cs-CZ"/>
          </a:p>
        </p:txBody>
      </p:sp>
      <p:sp>
        <p:nvSpPr>
          <p:cNvPr id="7171" name="Rectangle 2">
            <a:extLst>
              <a:ext uri="{FF2B5EF4-FFF2-40B4-BE49-F238E27FC236}">
                <a16:creationId xmlns:a16="http://schemas.microsoft.com/office/drawing/2014/main" id="{939E710B-D814-4B4F-7010-498644091B72}"/>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F750F89E-28A7-84BE-97F2-603B9B45C2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Zástupný symbol pro obrázek snímku 1">
            <a:extLst>
              <a:ext uri="{FF2B5EF4-FFF2-40B4-BE49-F238E27FC236}">
                <a16:creationId xmlns:a16="http://schemas.microsoft.com/office/drawing/2014/main" id="{823E1784-BE58-D30F-1FBA-2DA5DED98767}"/>
              </a:ext>
            </a:extLst>
          </p:cNvPr>
          <p:cNvSpPr>
            <a:spLocks noGrp="1" noRot="1" noChangeAspect="1" noChangeArrowheads="1" noTextEdit="1"/>
          </p:cNvSpPr>
          <p:nvPr>
            <p:ph type="sldImg"/>
          </p:nvPr>
        </p:nvSpPr>
        <p:spPr>
          <a:ln/>
        </p:spPr>
      </p:sp>
      <p:sp>
        <p:nvSpPr>
          <p:cNvPr id="44035" name="Zástupný symbol pro poznámky 2">
            <a:extLst>
              <a:ext uri="{FF2B5EF4-FFF2-40B4-BE49-F238E27FC236}">
                <a16:creationId xmlns:a16="http://schemas.microsoft.com/office/drawing/2014/main" id="{4D83CDE6-F158-6C07-6255-4D5F4010FED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a:latin typeface="Arial" panose="020B0604020202020204" pitchFamily="34" charset="0"/>
            </a:endParaRPr>
          </a:p>
        </p:txBody>
      </p:sp>
      <p:sp>
        <p:nvSpPr>
          <p:cNvPr id="44036" name="Zástupný symbol pro číslo snímku 3">
            <a:extLst>
              <a:ext uri="{FF2B5EF4-FFF2-40B4-BE49-F238E27FC236}">
                <a16:creationId xmlns:a16="http://schemas.microsoft.com/office/drawing/2014/main" id="{DD3C5CE6-506A-F10E-9766-9A571155743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8F9AB7B-F361-4D79-AA10-58E007DE7B5E}" type="slidenum">
              <a:rPr lang="en-US" altLang="cs-CZ"/>
              <a:pPr>
                <a:spcBef>
                  <a:spcPct val="0"/>
                </a:spcBef>
              </a:pPr>
              <a:t>20</a:t>
            </a:fld>
            <a:endParaRPr lang="en-US" alt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11E30C6D-F756-1B57-CFD0-A754F96C333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FE6CDD9-02FB-443D-A65F-225D79B5B1C0}" type="slidenum">
              <a:rPr lang="en-US" altLang="cs-CZ"/>
              <a:pPr>
                <a:spcBef>
                  <a:spcPct val="0"/>
                </a:spcBef>
              </a:pPr>
              <a:t>3</a:t>
            </a:fld>
            <a:endParaRPr lang="en-US" altLang="cs-CZ"/>
          </a:p>
        </p:txBody>
      </p:sp>
      <p:sp>
        <p:nvSpPr>
          <p:cNvPr id="9219" name="Rectangle 2">
            <a:extLst>
              <a:ext uri="{FF2B5EF4-FFF2-40B4-BE49-F238E27FC236}">
                <a16:creationId xmlns:a16="http://schemas.microsoft.com/office/drawing/2014/main" id="{196930EA-3AA5-C427-2AAA-2F3A533BE8BC}"/>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1F8D0FA4-9649-079E-0FE9-5EC96EA7707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5B3C6FE0-1437-7EAE-E651-2EDDC0E74E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3D95847-8EA1-4B96-9867-37F098EFE088}" type="slidenum">
              <a:rPr lang="en-US" altLang="cs-CZ"/>
              <a:pPr>
                <a:spcBef>
                  <a:spcPct val="0"/>
                </a:spcBef>
              </a:pPr>
              <a:t>4</a:t>
            </a:fld>
            <a:endParaRPr lang="en-US" altLang="cs-CZ"/>
          </a:p>
        </p:txBody>
      </p:sp>
      <p:sp>
        <p:nvSpPr>
          <p:cNvPr id="11267" name="Rectangle 2">
            <a:extLst>
              <a:ext uri="{FF2B5EF4-FFF2-40B4-BE49-F238E27FC236}">
                <a16:creationId xmlns:a16="http://schemas.microsoft.com/office/drawing/2014/main" id="{EF92B8DB-9F3F-109B-225E-6ACE792F7B47}"/>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5A7FECBC-2B7C-6FA9-A135-5A7DC41E6B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15CB63C9-448F-505A-A1BF-D76B55C4F57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D105FB3-30A8-486A-B0BF-5A353AE35609}" type="slidenum">
              <a:rPr lang="en-US" altLang="cs-CZ"/>
              <a:pPr>
                <a:spcBef>
                  <a:spcPct val="0"/>
                </a:spcBef>
              </a:pPr>
              <a:t>5</a:t>
            </a:fld>
            <a:endParaRPr lang="en-US" altLang="cs-CZ"/>
          </a:p>
        </p:txBody>
      </p:sp>
      <p:sp>
        <p:nvSpPr>
          <p:cNvPr id="13315" name="Rectangle 2">
            <a:extLst>
              <a:ext uri="{FF2B5EF4-FFF2-40B4-BE49-F238E27FC236}">
                <a16:creationId xmlns:a16="http://schemas.microsoft.com/office/drawing/2014/main" id="{AC60FD14-9262-5CF0-7FAE-41943C74759A}"/>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5E9F5E11-6927-4935-C754-5EB5F642E99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C1C68025-3539-EE2B-C712-06833A79A36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E1E35E7-E3A9-490C-A837-E50A55051007}" type="slidenum">
              <a:rPr lang="en-US" altLang="cs-CZ"/>
              <a:pPr>
                <a:spcBef>
                  <a:spcPct val="0"/>
                </a:spcBef>
              </a:pPr>
              <a:t>6</a:t>
            </a:fld>
            <a:endParaRPr lang="en-US" altLang="cs-CZ"/>
          </a:p>
        </p:txBody>
      </p:sp>
      <p:sp>
        <p:nvSpPr>
          <p:cNvPr id="15363" name="Rectangle 2">
            <a:extLst>
              <a:ext uri="{FF2B5EF4-FFF2-40B4-BE49-F238E27FC236}">
                <a16:creationId xmlns:a16="http://schemas.microsoft.com/office/drawing/2014/main" id="{C5269532-6B3F-C49C-F9DC-BDA5DC943122}"/>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D8E61CD5-6CCA-FE5C-21FA-C34D258E837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8C489609-69C5-C909-FC40-E4298CC53A9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10A1297-53E5-4932-A89E-4C6CF9815E81}" type="slidenum">
              <a:rPr lang="en-US" altLang="cs-CZ"/>
              <a:pPr>
                <a:spcBef>
                  <a:spcPct val="0"/>
                </a:spcBef>
              </a:pPr>
              <a:t>7</a:t>
            </a:fld>
            <a:endParaRPr lang="en-US" altLang="cs-CZ"/>
          </a:p>
        </p:txBody>
      </p:sp>
      <p:sp>
        <p:nvSpPr>
          <p:cNvPr id="17411" name="Rectangle 2">
            <a:extLst>
              <a:ext uri="{FF2B5EF4-FFF2-40B4-BE49-F238E27FC236}">
                <a16:creationId xmlns:a16="http://schemas.microsoft.com/office/drawing/2014/main" id="{0686B8DB-7DE5-E71B-818C-96E5FE6046E0}"/>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91ECB654-32DE-92F6-BD44-2CD956FDAEA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F552FF00-DA7A-3920-1B70-CAEA0255866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1D56F7-290E-41DB-AD55-351EE5D58522}" type="slidenum">
              <a:rPr lang="en-US" altLang="cs-CZ"/>
              <a:pPr>
                <a:spcBef>
                  <a:spcPct val="0"/>
                </a:spcBef>
              </a:pPr>
              <a:t>8</a:t>
            </a:fld>
            <a:endParaRPr lang="en-US" altLang="cs-CZ"/>
          </a:p>
        </p:txBody>
      </p:sp>
      <p:sp>
        <p:nvSpPr>
          <p:cNvPr id="19459" name="Rectangle 2">
            <a:extLst>
              <a:ext uri="{FF2B5EF4-FFF2-40B4-BE49-F238E27FC236}">
                <a16:creationId xmlns:a16="http://schemas.microsoft.com/office/drawing/2014/main" id="{E7057371-CEEB-2AC6-312F-6310138F8945}"/>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D0CDEF5A-98C5-2851-3F04-BCBC8200D4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8C52090A-491E-C471-8834-5A361F6DE50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AA9817D-C6E7-438F-B286-C6429D65CE66}" type="slidenum">
              <a:rPr lang="en-US" altLang="cs-CZ"/>
              <a:pPr>
                <a:spcBef>
                  <a:spcPct val="0"/>
                </a:spcBef>
              </a:pPr>
              <a:t>9</a:t>
            </a:fld>
            <a:endParaRPr lang="en-US" altLang="cs-CZ"/>
          </a:p>
        </p:txBody>
      </p:sp>
      <p:sp>
        <p:nvSpPr>
          <p:cNvPr id="21507" name="Rectangle 2">
            <a:extLst>
              <a:ext uri="{FF2B5EF4-FFF2-40B4-BE49-F238E27FC236}">
                <a16:creationId xmlns:a16="http://schemas.microsoft.com/office/drawing/2014/main" id="{E28ABAE8-79CF-1DC9-DD0A-D7B72A241420}"/>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AAD96092-F5F6-B3CB-C337-F4C2793DB46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cs-CZ">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6386" name="Rectangle 2"/>
          <p:cNvSpPr>
            <a:spLocks noGrp="1" noChangeArrowheads="1"/>
          </p:cNvSpPr>
          <p:nvPr>
            <p:ph type="ctrTitle" sz="quarter"/>
          </p:nvPr>
        </p:nvSpPr>
        <p:spPr>
          <a:xfrm>
            <a:off x="685800" y="1676400"/>
            <a:ext cx="7772400" cy="1828800"/>
          </a:xfrm>
        </p:spPr>
        <p:txBody>
          <a:bodyPr/>
          <a:lstStyle>
            <a:lvl1pPr>
              <a:defRPr/>
            </a:lvl1pPr>
          </a:lstStyle>
          <a:p>
            <a:r>
              <a:rPr lang="cs-CZ"/>
              <a:t>Klepnutím lze upravit styl předlohy nadpisů.</a:t>
            </a:r>
          </a:p>
        </p:txBody>
      </p:sp>
      <p:sp>
        <p:nvSpPr>
          <p:cNvPr id="16387"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cs-CZ"/>
              <a:t>Klepnutím lze upravit styl předlohy podnadpisů.</a:t>
            </a:r>
          </a:p>
        </p:txBody>
      </p:sp>
      <p:sp>
        <p:nvSpPr>
          <p:cNvPr id="2" name="Rectangle 4">
            <a:extLst>
              <a:ext uri="{FF2B5EF4-FFF2-40B4-BE49-F238E27FC236}">
                <a16:creationId xmlns:a16="http://schemas.microsoft.com/office/drawing/2014/main" id="{066D199E-6E75-6E56-CA3C-7595043B3930}"/>
              </a:ext>
            </a:extLst>
          </p:cNvPr>
          <p:cNvSpPr>
            <a:spLocks noGrp="1" noChangeArrowheads="1"/>
          </p:cNvSpPr>
          <p:nvPr>
            <p:ph type="dt" sz="half" idx="10"/>
          </p:nvPr>
        </p:nvSpPr>
        <p:spPr>
          <a:ln/>
        </p:spPr>
        <p:txBody>
          <a:bodyPr/>
          <a:lstStyle>
            <a:lvl1pPr>
              <a:defRPr/>
            </a:lvl1pPr>
          </a:lstStyle>
          <a:p>
            <a:pPr>
              <a:defRPr/>
            </a:pPr>
            <a:endParaRPr lang="cs-CZ"/>
          </a:p>
        </p:txBody>
      </p:sp>
      <p:sp>
        <p:nvSpPr>
          <p:cNvPr id="3" name="Rectangle 5">
            <a:extLst>
              <a:ext uri="{FF2B5EF4-FFF2-40B4-BE49-F238E27FC236}">
                <a16:creationId xmlns:a16="http://schemas.microsoft.com/office/drawing/2014/main" id="{BD9DA0CD-ACFA-D0FD-7B94-F8D391D9A1E4}"/>
              </a:ext>
            </a:extLst>
          </p:cNvPr>
          <p:cNvSpPr>
            <a:spLocks noGrp="1" noChangeArrowheads="1"/>
          </p:cNvSpPr>
          <p:nvPr>
            <p:ph type="ftr" sz="quarter" idx="11"/>
          </p:nvPr>
        </p:nvSpPr>
        <p:spPr>
          <a:ln/>
        </p:spPr>
        <p:txBody>
          <a:bodyPr/>
          <a:lstStyle>
            <a:lvl1pPr>
              <a:defRPr/>
            </a:lvl1pPr>
          </a:lstStyle>
          <a:p>
            <a:pPr>
              <a:defRPr/>
            </a:pPr>
            <a:endParaRPr lang="cs-CZ"/>
          </a:p>
        </p:txBody>
      </p:sp>
      <p:sp>
        <p:nvSpPr>
          <p:cNvPr id="4" name="Rectangle 6">
            <a:extLst>
              <a:ext uri="{FF2B5EF4-FFF2-40B4-BE49-F238E27FC236}">
                <a16:creationId xmlns:a16="http://schemas.microsoft.com/office/drawing/2014/main" id="{4DDCAE2F-4026-DB0A-47D8-C4974AB2CE19}"/>
              </a:ext>
            </a:extLst>
          </p:cNvPr>
          <p:cNvSpPr>
            <a:spLocks noGrp="1" noChangeArrowheads="1"/>
          </p:cNvSpPr>
          <p:nvPr>
            <p:ph type="sldNum" sz="quarter" idx="12"/>
          </p:nvPr>
        </p:nvSpPr>
        <p:spPr>
          <a:ln/>
        </p:spPr>
        <p:txBody>
          <a:bodyPr/>
          <a:lstStyle>
            <a:lvl1pPr>
              <a:defRPr/>
            </a:lvl1pPr>
          </a:lstStyle>
          <a:p>
            <a:pPr>
              <a:defRPr/>
            </a:pPr>
            <a:fld id="{DC0B949C-33C4-4000-AAF1-DC2F5EDA9053}" type="slidenum">
              <a:rPr lang="cs-CZ" altLang="cs-CZ"/>
              <a:pPr>
                <a:defRPr/>
              </a:pPr>
              <a:t>‹#›</a:t>
            </a:fld>
            <a:endParaRPr lang="cs-CZ" altLang="cs-CZ"/>
          </a:p>
        </p:txBody>
      </p:sp>
    </p:spTree>
    <p:extLst>
      <p:ext uri="{BB962C8B-B14F-4D97-AF65-F5344CB8AC3E}">
        <p14:creationId xmlns:p14="http://schemas.microsoft.com/office/powerpoint/2010/main" val="2873047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
            <a:extLst>
              <a:ext uri="{FF2B5EF4-FFF2-40B4-BE49-F238E27FC236}">
                <a16:creationId xmlns:a16="http://schemas.microsoft.com/office/drawing/2014/main" id="{46F48148-A2F6-78CE-B381-53CE5AB180B7}"/>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D59C59CE-5408-0077-4D6B-A57C5C4DDF54}"/>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Rectangle 6">
            <a:extLst>
              <a:ext uri="{FF2B5EF4-FFF2-40B4-BE49-F238E27FC236}">
                <a16:creationId xmlns:a16="http://schemas.microsoft.com/office/drawing/2014/main" id="{A2962FBC-8E3C-32EC-3242-203677706000}"/>
              </a:ext>
            </a:extLst>
          </p:cNvPr>
          <p:cNvSpPr>
            <a:spLocks noGrp="1" noChangeArrowheads="1"/>
          </p:cNvSpPr>
          <p:nvPr>
            <p:ph type="sldNum" sz="quarter" idx="12"/>
          </p:nvPr>
        </p:nvSpPr>
        <p:spPr>
          <a:ln/>
        </p:spPr>
        <p:txBody>
          <a:bodyPr/>
          <a:lstStyle>
            <a:lvl1pPr>
              <a:defRPr/>
            </a:lvl1pPr>
          </a:lstStyle>
          <a:p>
            <a:pPr>
              <a:defRPr/>
            </a:pPr>
            <a:fld id="{4CA783D9-DE45-48C9-B014-FA4F43403505}" type="slidenum">
              <a:rPr lang="cs-CZ" altLang="cs-CZ"/>
              <a:pPr>
                <a:defRPr/>
              </a:pPr>
              <a:t>‹#›</a:t>
            </a:fld>
            <a:endParaRPr lang="cs-CZ" altLang="cs-CZ"/>
          </a:p>
        </p:txBody>
      </p:sp>
    </p:spTree>
    <p:extLst>
      <p:ext uri="{BB962C8B-B14F-4D97-AF65-F5344CB8AC3E}">
        <p14:creationId xmlns:p14="http://schemas.microsoft.com/office/powerpoint/2010/main" val="2191282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381000"/>
            <a:ext cx="2057400" cy="5715000"/>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381000"/>
            <a:ext cx="6019800" cy="5715000"/>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
            <a:extLst>
              <a:ext uri="{FF2B5EF4-FFF2-40B4-BE49-F238E27FC236}">
                <a16:creationId xmlns:a16="http://schemas.microsoft.com/office/drawing/2014/main" id="{5679A68B-DBC4-8CB9-9B63-BB16531C6EC8}"/>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18B3490F-5F9F-151A-A187-A9E3ADCB12FE}"/>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Rectangle 6">
            <a:extLst>
              <a:ext uri="{FF2B5EF4-FFF2-40B4-BE49-F238E27FC236}">
                <a16:creationId xmlns:a16="http://schemas.microsoft.com/office/drawing/2014/main" id="{8292A792-1456-9854-210D-A0C3C4C682A3}"/>
              </a:ext>
            </a:extLst>
          </p:cNvPr>
          <p:cNvSpPr>
            <a:spLocks noGrp="1" noChangeArrowheads="1"/>
          </p:cNvSpPr>
          <p:nvPr>
            <p:ph type="sldNum" sz="quarter" idx="12"/>
          </p:nvPr>
        </p:nvSpPr>
        <p:spPr>
          <a:ln/>
        </p:spPr>
        <p:txBody>
          <a:bodyPr/>
          <a:lstStyle>
            <a:lvl1pPr>
              <a:defRPr/>
            </a:lvl1pPr>
          </a:lstStyle>
          <a:p>
            <a:pPr>
              <a:defRPr/>
            </a:pPr>
            <a:fld id="{D9F68B3B-7971-44DF-B11C-4D2029CB37FD}" type="slidenum">
              <a:rPr lang="cs-CZ" altLang="cs-CZ"/>
              <a:pPr>
                <a:defRPr/>
              </a:pPr>
              <a:t>‹#›</a:t>
            </a:fld>
            <a:endParaRPr lang="cs-CZ" altLang="cs-CZ"/>
          </a:p>
        </p:txBody>
      </p:sp>
    </p:spTree>
    <p:extLst>
      <p:ext uri="{BB962C8B-B14F-4D97-AF65-F5344CB8AC3E}">
        <p14:creationId xmlns:p14="http://schemas.microsoft.com/office/powerpoint/2010/main" val="3344689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
            <a:extLst>
              <a:ext uri="{FF2B5EF4-FFF2-40B4-BE49-F238E27FC236}">
                <a16:creationId xmlns:a16="http://schemas.microsoft.com/office/drawing/2014/main" id="{E9F6C354-1BBF-4285-ADE0-A55F27FBFD8B}"/>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8357B544-FE99-8857-6FE6-3C8A05AC6531}"/>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Rectangle 6">
            <a:extLst>
              <a:ext uri="{FF2B5EF4-FFF2-40B4-BE49-F238E27FC236}">
                <a16:creationId xmlns:a16="http://schemas.microsoft.com/office/drawing/2014/main" id="{09FA9B93-2C5C-7584-4A41-1AB2625ECBB7}"/>
              </a:ext>
            </a:extLst>
          </p:cNvPr>
          <p:cNvSpPr>
            <a:spLocks noGrp="1" noChangeArrowheads="1"/>
          </p:cNvSpPr>
          <p:nvPr>
            <p:ph type="sldNum" sz="quarter" idx="12"/>
          </p:nvPr>
        </p:nvSpPr>
        <p:spPr>
          <a:ln/>
        </p:spPr>
        <p:txBody>
          <a:bodyPr/>
          <a:lstStyle>
            <a:lvl1pPr>
              <a:defRPr/>
            </a:lvl1pPr>
          </a:lstStyle>
          <a:p>
            <a:pPr>
              <a:defRPr/>
            </a:pPr>
            <a:fld id="{DEECEE6A-82F4-42F1-ADF0-8B8E8F3FD554}" type="slidenum">
              <a:rPr lang="cs-CZ" altLang="cs-CZ"/>
              <a:pPr>
                <a:defRPr/>
              </a:pPr>
              <a:t>‹#›</a:t>
            </a:fld>
            <a:endParaRPr lang="cs-CZ" altLang="cs-CZ"/>
          </a:p>
        </p:txBody>
      </p:sp>
    </p:spTree>
    <p:extLst>
      <p:ext uri="{BB962C8B-B14F-4D97-AF65-F5344CB8AC3E}">
        <p14:creationId xmlns:p14="http://schemas.microsoft.com/office/powerpoint/2010/main" val="37962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Klepnutím lze upravit styly předlohy textu.</a:t>
            </a:r>
          </a:p>
        </p:txBody>
      </p:sp>
      <p:sp>
        <p:nvSpPr>
          <p:cNvPr id="4" name="Rectangle 4">
            <a:extLst>
              <a:ext uri="{FF2B5EF4-FFF2-40B4-BE49-F238E27FC236}">
                <a16:creationId xmlns:a16="http://schemas.microsoft.com/office/drawing/2014/main" id="{6AEE9D76-9972-7644-1A3F-5F0BE92BED5F}"/>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27C18AB9-4B14-62F2-49F3-812A80C439F5}"/>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Rectangle 6">
            <a:extLst>
              <a:ext uri="{FF2B5EF4-FFF2-40B4-BE49-F238E27FC236}">
                <a16:creationId xmlns:a16="http://schemas.microsoft.com/office/drawing/2014/main" id="{126A86F0-9FE4-1134-C558-B67312883F2A}"/>
              </a:ext>
            </a:extLst>
          </p:cNvPr>
          <p:cNvSpPr>
            <a:spLocks noGrp="1" noChangeArrowheads="1"/>
          </p:cNvSpPr>
          <p:nvPr>
            <p:ph type="sldNum" sz="quarter" idx="12"/>
          </p:nvPr>
        </p:nvSpPr>
        <p:spPr>
          <a:ln/>
        </p:spPr>
        <p:txBody>
          <a:bodyPr/>
          <a:lstStyle>
            <a:lvl1pPr>
              <a:defRPr/>
            </a:lvl1pPr>
          </a:lstStyle>
          <a:p>
            <a:pPr>
              <a:defRPr/>
            </a:pPr>
            <a:fld id="{109B0069-F0BF-420A-8572-EA52FB83EB27}" type="slidenum">
              <a:rPr lang="cs-CZ" altLang="cs-CZ"/>
              <a:pPr>
                <a:defRPr/>
              </a:pPr>
              <a:t>‹#›</a:t>
            </a:fld>
            <a:endParaRPr lang="cs-CZ" altLang="cs-CZ"/>
          </a:p>
        </p:txBody>
      </p:sp>
    </p:spTree>
    <p:extLst>
      <p:ext uri="{BB962C8B-B14F-4D97-AF65-F5344CB8AC3E}">
        <p14:creationId xmlns:p14="http://schemas.microsoft.com/office/powerpoint/2010/main" val="1204964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4">
            <a:extLst>
              <a:ext uri="{FF2B5EF4-FFF2-40B4-BE49-F238E27FC236}">
                <a16:creationId xmlns:a16="http://schemas.microsoft.com/office/drawing/2014/main" id="{72033B76-5046-3DC7-EBC3-990F7DBDA63E}"/>
              </a:ext>
            </a:extLst>
          </p:cNvPr>
          <p:cNvSpPr>
            <a:spLocks noGrp="1" noChangeArrowheads="1"/>
          </p:cNvSpPr>
          <p:nvPr>
            <p:ph type="dt" sz="half" idx="10"/>
          </p:nvPr>
        </p:nvSpPr>
        <p:spPr>
          <a:ln/>
        </p:spPr>
        <p:txBody>
          <a:bodyPr/>
          <a:lstStyle>
            <a:lvl1pPr>
              <a:defRPr/>
            </a:lvl1pPr>
          </a:lstStyle>
          <a:p>
            <a:pPr>
              <a:defRPr/>
            </a:pPr>
            <a:endParaRPr lang="cs-CZ"/>
          </a:p>
        </p:txBody>
      </p:sp>
      <p:sp>
        <p:nvSpPr>
          <p:cNvPr id="6" name="Rectangle 5">
            <a:extLst>
              <a:ext uri="{FF2B5EF4-FFF2-40B4-BE49-F238E27FC236}">
                <a16:creationId xmlns:a16="http://schemas.microsoft.com/office/drawing/2014/main" id="{86BF7441-2F16-9BAB-BF40-CCC2404BC36B}"/>
              </a:ext>
            </a:extLst>
          </p:cNvPr>
          <p:cNvSpPr>
            <a:spLocks noGrp="1" noChangeArrowheads="1"/>
          </p:cNvSpPr>
          <p:nvPr>
            <p:ph type="ftr" sz="quarter" idx="11"/>
          </p:nvPr>
        </p:nvSpPr>
        <p:spPr>
          <a:ln/>
        </p:spPr>
        <p:txBody>
          <a:bodyPr/>
          <a:lstStyle>
            <a:lvl1pPr>
              <a:defRPr/>
            </a:lvl1pPr>
          </a:lstStyle>
          <a:p>
            <a:pPr>
              <a:defRPr/>
            </a:pPr>
            <a:endParaRPr lang="cs-CZ"/>
          </a:p>
        </p:txBody>
      </p:sp>
      <p:sp>
        <p:nvSpPr>
          <p:cNvPr id="7" name="Rectangle 6">
            <a:extLst>
              <a:ext uri="{FF2B5EF4-FFF2-40B4-BE49-F238E27FC236}">
                <a16:creationId xmlns:a16="http://schemas.microsoft.com/office/drawing/2014/main" id="{D3104107-07DB-4576-FDD5-C77AB6AF990C}"/>
              </a:ext>
            </a:extLst>
          </p:cNvPr>
          <p:cNvSpPr>
            <a:spLocks noGrp="1" noChangeArrowheads="1"/>
          </p:cNvSpPr>
          <p:nvPr>
            <p:ph type="sldNum" sz="quarter" idx="12"/>
          </p:nvPr>
        </p:nvSpPr>
        <p:spPr>
          <a:ln/>
        </p:spPr>
        <p:txBody>
          <a:bodyPr/>
          <a:lstStyle>
            <a:lvl1pPr>
              <a:defRPr/>
            </a:lvl1pPr>
          </a:lstStyle>
          <a:p>
            <a:pPr>
              <a:defRPr/>
            </a:pPr>
            <a:fld id="{F4AD9B02-FB25-453C-BFE5-7D3640B330FB}" type="slidenum">
              <a:rPr lang="cs-CZ" altLang="cs-CZ"/>
              <a:pPr>
                <a:defRPr/>
              </a:pPr>
              <a:t>‹#›</a:t>
            </a:fld>
            <a:endParaRPr lang="cs-CZ" altLang="cs-CZ"/>
          </a:p>
        </p:txBody>
      </p:sp>
    </p:spTree>
    <p:extLst>
      <p:ext uri="{BB962C8B-B14F-4D97-AF65-F5344CB8AC3E}">
        <p14:creationId xmlns:p14="http://schemas.microsoft.com/office/powerpoint/2010/main" val="216867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4">
            <a:extLst>
              <a:ext uri="{FF2B5EF4-FFF2-40B4-BE49-F238E27FC236}">
                <a16:creationId xmlns:a16="http://schemas.microsoft.com/office/drawing/2014/main" id="{ACA4DF58-3753-F616-8649-15177C8C3DDE}"/>
              </a:ext>
            </a:extLst>
          </p:cNvPr>
          <p:cNvSpPr>
            <a:spLocks noGrp="1" noChangeArrowheads="1"/>
          </p:cNvSpPr>
          <p:nvPr>
            <p:ph type="dt" sz="half" idx="10"/>
          </p:nvPr>
        </p:nvSpPr>
        <p:spPr>
          <a:ln/>
        </p:spPr>
        <p:txBody>
          <a:bodyPr/>
          <a:lstStyle>
            <a:lvl1pPr>
              <a:defRPr/>
            </a:lvl1pPr>
          </a:lstStyle>
          <a:p>
            <a:pPr>
              <a:defRPr/>
            </a:pPr>
            <a:endParaRPr lang="cs-CZ"/>
          </a:p>
        </p:txBody>
      </p:sp>
      <p:sp>
        <p:nvSpPr>
          <p:cNvPr id="8" name="Rectangle 5">
            <a:extLst>
              <a:ext uri="{FF2B5EF4-FFF2-40B4-BE49-F238E27FC236}">
                <a16:creationId xmlns:a16="http://schemas.microsoft.com/office/drawing/2014/main" id="{53799591-4956-39D6-8C1F-99E56CDEC614}"/>
              </a:ext>
            </a:extLst>
          </p:cNvPr>
          <p:cNvSpPr>
            <a:spLocks noGrp="1" noChangeArrowheads="1"/>
          </p:cNvSpPr>
          <p:nvPr>
            <p:ph type="ftr" sz="quarter" idx="11"/>
          </p:nvPr>
        </p:nvSpPr>
        <p:spPr>
          <a:ln/>
        </p:spPr>
        <p:txBody>
          <a:bodyPr/>
          <a:lstStyle>
            <a:lvl1pPr>
              <a:defRPr/>
            </a:lvl1pPr>
          </a:lstStyle>
          <a:p>
            <a:pPr>
              <a:defRPr/>
            </a:pPr>
            <a:endParaRPr lang="cs-CZ"/>
          </a:p>
        </p:txBody>
      </p:sp>
      <p:sp>
        <p:nvSpPr>
          <p:cNvPr id="9" name="Rectangle 6">
            <a:extLst>
              <a:ext uri="{FF2B5EF4-FFF2-40B4-BE49-F238E27FC236}">
                <a16:creationId xmlns:a16="http://schemas.microsoft.com/office/drawing/2014/main" id="{9C77EBA2-E264-F8ED-3545-2226F88BB703}"/>
              </a:ext>
            </a:extLst>
          </p:cNvPr>
          <p:cNvSpPr>
            <a:spLocks noGrp="1" noChangeArrowheads="1"/>
          </p:cNvSpPr>
          <p:nvPr>
            <p:ph type="sldNum" sz="quarter" idx="12"/>
          </p:nvPr>
        </p:nvSpPr>
        <p:spPr>
          <a:ln/>
        </p:spPr>
        <p:txBody>
          <a:bodyPr/>
          <a:lstStyle>
            <a:lvl1pPr>
              <a:defRPr/>
            </a:lvl1pPr>
          </a:lstStyle>
          <a:p>
            <a:pPr>
              <a:defRPr/>
            </a:pPr>
            <a:fld id="{B577135C-E254-4962-B5B9-BFA9162194A4}" type="slidenum">
              <a:rPr lang="cs-CZ" altLang="cs-CZ"/>
              <a:pPr>
                <a:defRPr/>
              </a:pPr>
              <a:t>‹#›</a:t>
            </a:fld>
            <a:endParaRPr lang="cs-CZ" altLang="cs-CZ"/>
          </a:p>
        </p:txBody>
      </p:sp>
    </p:spTree>
    <p:extLst>
      <p:ext uri="{BB962C8B-B14F-4D97-AF65-F5344CB8AC3E}">
        <p14:creationId xmlns:p14="http://schemas.microsoft.com/office/powerpoint/2010/main" val="3516908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Rectangle 4">
            <a:extLst>
              <a:ext uri="{FF2B5EF4-FFF2-40B4-BE49-F238E27FC236}">
                <a16:creationId xmlns:a16="http://schemas.microsoft.com/office/drawing/2014/main" id="{F7F8CF09-D264-64D2-51FB-284A214B3061}"/>
              </a:ext>
            </a:extLst>
          </p:cNvPr>
          <p:cNvSpPr>
            <a:spLocks noGrp="1" noChangeArrowheads="1"/>
          </p:cNvSpPr>
          <p:nvPr>
            <p:ph type="dt" sz="half" idx="10"/>
          </p:nvPr>
        </p:nvSpPr>
        <p:spPr>
          <a:ln/>
        </p:spPr>
        <p:txBody>
          <a:bodyPr/>
          <a:lstStyle>
            <a:lvl1pPr>
              <a:defRPr/>
            </a:lvl1pPr>
          </a:lstStyle>
          <a:p>
            <a:pPr>
              <a:defRPr/>
            </a:pPr>
            <a:endParaRPr lang="cs-CZ"/>
          </a:p>
        </p:txBody>
      </p:sp>
      <p:sp>
        <p:nvSpPr>
          <p:cNvPr id="4" name="Rectangle 5">
            <a:extLst>
              <a:ext uri="{FF2B5EF4-FFF2-40B4-BE49-F238E27FC236}">
                <a16:creationId xmlns:a16="http://schemas.microsoft.com/office/drawing/2014/main" id="{3789E1FB-75E0-A5F6-FA11-3EF864A59FFC}"/>
              </a:ext>
            </a:extLst>
          </p:cNvPr>
          <p:cNvSpPr>
            <a:spLocks noGrp="1" noChangeArrowheads="1"/>
          </p:cNvSpPr>
          <p:nvPr>
            <p:ph type="ftr" sz="quarter" idx="11"/>
          </p:nvPr>
        </p:nvSpPr>
        <p:spPr>
          <a:ln/>
        </p:spPr>
        <p:txBody>
          <a:bodyPr/>
          <a:lstStyle>
            <a:lvl1pPr>
              <a:defRPr/>
            </a:lvl1pPr>
          </a:lstStyle>
          <a:p>
            <a:pPr>
              <a:defRPr/>
            </a:pPr>
            <a:endParaRPr lang="cs-CZ"/>
          </a:p>
        </p:txBody>
      </p:sp>
      <p:sp>
        <p:nvSpPr>
          <p:cNvPr id="5" name="Rectangle 6">
            <a:extLst>
              <a:ext uri="{FF2B5EF4-FFF2-40B4-BE49-F238E27FC236}">
                <a16:creationId xmlns:a16="http://schemas.microsoft.com/office/drawing/2014/main" id="{5ABF1982-47F9-80CD-BA11-22DC15B5C63D}"/>
              </a:ext>
            </a:extLst>
          </p:cNvPr>
          <p:cNvSpPr>
            <a:spLocks noGrp="1" noChangeArrowheads="1"/>
          </p:cNvSpPr>
          <p:nvPr>
            <p:ph type="sldNum" sz="quarter" idx="12"/>
          </p:nvPr>
        </p:nvSpPr>
        <p:spPr>
          <a:ln/>
        </p:spPr>
        <p:txBody>
          <a:bodyPr/>
          <a:lstStyle>
            <a:lvl1pPr>
              <a:defRPr/>
            </a:lvl1pPr>
          </a:lstStyle>
          <a:p>
            <a:pPr>
              <a:defRPr/>
            </a:pPr>
            <a:fld id="{1F9578F4-9EE3-4F0D-B803-52F5301A0C51}" type="slidenum">
              <a:rPr lang="cs-CZ" altLang="cs-CZ"/>
              <a:pPr>
                <a:defRPr/>
              </a:pPr>
              <a:t>‹#›</a:t>
            </a:fld>
            <a:endParaRPr lang="cs-CZ" altLang="cs-CZ"/>
          </a:p>
        </p:txBody>
      </p:sp>
    </p:spTree>
    <p:extLst>
      <p:ext uri="{BB962C8B-B14F-4D97-AF65-F5344CB8AC3E}">
        <p14:creationId xmlns:p14="http://schemas.microsoft.com/office/powerpoint/2010/main" val="2790339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6EA2C4F-21F7-E869-D57A-6022D27DCE47}"/>
              </a:ext>
            </a:extLst>
          </p:cNvPr>
          <p:cNvSpPr>
            <a:spLocks noGrp="1" noChangeArrowheads="1"/>
          </p:cNvSpPr>
          <p:nvPr>
            <p:ph type="dt" sz="half" idx="10"/>
          </p:nvPr>
        </p:nvSpPr>
        <p:spPr>
          <a:ln/>
        </p:spPr>
        <p:txBody>
          <a:bodyPr/>
          <a:lstStyle>
            <a:lvl1pPr>
              <a:defRPr/>
            </a:lvl1pPr>
          </a:lstStyle>
          <a:p>
            <a:pPr>
              <a:defRPr/>
            </a:pPr>
            <a:endParaRPr lang="cs-CZ"/>
          </a:p>
        </p:txBody>
      </p:sp>
      <p:sp>
        <p:nvSpPr>
          <p:cNvPr id="3" name="Rectangle 5">
            <a:extLst>
              <a:ext uri="{FF2B5EF4-FFF2-40B4-BE49-F238E27FC236}">
                <a16:creationId xmlns:a16="http://schemas.microsoft.com/office/drawing/2014/main" id="{4014F22E-AA41-A132-44DA-E9ECC0581F83}"/>
              </a:ext>
            </a:extLst>
          </p:cNvPr>
          <p:cNvSpPr>
            <a:spLocks noGrp="1" noChangeArrowheads="1"/>
          </p:cNvSpPr>
          <p:nvPr>
            <p:ph type="ftr" sz="quarter" idx="11"/>
          </p:nvPr>
        </p:nvSpPr>
        <p:spPr>
          <a:ln/>
        </p:spPr>
        <p:txBody>
          <a:bodyPr/>
          <a:lstStyle>
            <a:lvl1pPr>
              <a:defRPr/>
            </a:lvl1pPr>
          </a:lstStyle>
          <a:p>
            <a:pPr>
              <a:defRPr/>
            </a:pPr>
            <a:endParaRPr lang="cs-CZ"/>
          </a:p>
        </p:txBody>
      </p:sp>
      <p:sp>
        <p:nvSpPr>
          <p:cNvPr id="4" name="Rectangle 6">
            <a:extLst>
              <a:ext uri="{FF2B5EF4-FFF2-40B4-BE49-F238E27FC236}">
                <a16:creationId xmlns:a16="http://schemas.microsoft.com/office/drawing/2014/main" id="{F6EA61D9-112E-887C-78CE-25BC8221FEF4}"/>
              </a:ext>
            </a:extLst>
          </p:cNvPr>
          <p:cNvSpPr>
            <a:spLocks noGrp="1" noChangeArrowheads="1"/>
          </p:cNvSpPr>
          <p:nvPr>
            <p:ph type="sldNum" sz="quarter" idx="12"/>
          </p:nvPr>
        </p:nvSpPr>
        <p:spPr>
          <a:ln/>
        </p:spPr>
        <p:txBody>
          <a:bodyPr/>
          <a:lstStyle>
            <a:lvl1pPr>
              <a:defRPr/>
            </a:lvl1pPr>
          </a:lstStyle>
          <a:p>
            <a:pPr>
              <a:defRPr/>
            </a:pPr>
            <a:fld id="{5236C0E9-6AA9-4B07-AEFB-D45AB3CE3CA2}" type="slidenum">
              <a:rPr lang="cs-CZ" altLang="cs-CZ"/>
              <a:pPr>
                <a:defRPr/>
              </a:pPr>
              <a:t>‹#›</a:t>
            </a:fld>
            <a:endParaRPr lang="cs-CZ" altLang="cs-CZ"/>
          </a:p>
        </p:txBody>
      </p:sp>
    </p:spTree>
    <p:extLst>
      <p:ext uri="{BB962C8B-B14F-4D97-AF65-F5344CB8AC3E}">
        <p14:creationId xmlns:p14="http://schemas.microsoft.com/office/powerpoint/2010/main" val="696756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4">
            <a:extLst>
              <a:ext uri="{FF2B5EF4-FFF2-40B4-BE49-F238E27FC236}">
                <a16:creationId xmlns:a16="http://schemas.microsoft.com/office/drawing/2014/main" id="{D06B0820-77E1-806C-D0CA-D6325BD9E868}"/>
              </a:ext>
            </a:extLst>
          </p:cNvPr>
          <p:cNvSpPr>
            <a:spLocks noGrp="1" noChangeArrowheads="1"/>
          </p:cNvSpPr>
          <p:nvPr>
            <p:ph type="dt" sz="half" idx="10"/>
          </p:nvPr>
        </p:nvSpPr>
        <p:spPr>
          <a:ln/>
        </p:spPr>
        <p:txBody>
          <a:bodyPr/>
          <a:lstStyle>
            <a:lvl1pPr>
              <a:defRPr/>
            </a:lvl1pPr>
          </a:lstStyle>
          <a:p>
            <a:pPr>
              <a:defRPr/>
            </a:pPr>
            <a:endParaRPr lang="cs-CZ"/>
          </a:p>
        </p:txBody>
      </p:sp>
      <p:sp>
        <p:nvSpPr>
          <p:cNvPr id="6" name="Rectangle 5">
            <a:extLst>
              <a:ext uri="{FF2B5EF4-FFF2-40B4-BE49-F238E27FC236}">
                <a16:creationId xmlns:a16="http://schemas.microsoft.com/office/drawing/2014/main" id="{46CEA381-FD47-0FA4-9338-737E01AD1FCE}"/>
              </a:ext>
            </a:extLst>
          </p:cNvPr>
          <p:cNvSpPr>
            <a:spLocks noGrp="1" noChangeArrowheads="1"/>
          </p:cNvSpPr>
          <p:nvPr>
            <p:ph type="ftr" sz="quarter" idx="11"/>
          </p:nvPr>
        </p:nvSpPr>
        <p:spPr>
          <a:ln/>
        </p:spPr>
        <p:txBody>
          <a:bodyPr/>
          <a:lstStyle>
            <a:lvl1pPr>
              <a:defRPr/>
            </a:lvl1pPr>
          </a:lstStyle>
          <a:p>
            <a:pPr>
              <a:defRPr/>
            </a:pPr>
            <a:endParaRPr lang="cs-CZ"/>
          </a:p>
        </p:txBody>
      </p:sp>
      <p:sp>
        <p:nvSpPr>
          <p:cNvPr id="7" name="Rectangle 6">
            <a:extLst>
              <a:ext uri="{FF2B5EF4-FFF2-40B4-BE49-F238E27FC236}">
                <a16:creationId xmlns:a16="http://schemas.microsoft.com/office/drawing/2014/main" id="{0270D251-2E04-6F16-904E-269CAED34A02}"/>
              </a:ext>
            </a:extLst>
          </p:cNvPr>
          <p:cNvSpPr>
            <a:spLocks noGrp="1" noChangeArrowheads="1"/>
          </p:cNvSpPr>
          <p:nvPr>
            <p:ph type="sldNum" sz="quarter" idx="12"/>
          </p:nvPr>
        </p:nvSpPr>
        <p:spPr>
          <a:ln/>
        </p:spPr>
        <p:txBody>
          <a:bodyPr/>
          <a:lstStyle>
            <a:lvl1pPr>
              <a:defRPr/>
            </a:lvl1pPr>
          </a:lstStyle>
          <a:p>
            <a:pPr>
              <a:defRPr/>
            </a:pPr>
            <a:fld id="{ACD6B482-C1D5-4CFB-A9E0-831714B479A8}" type="slidenum">
              <a:rPr lang="cs-CZ" altLang="cs-CZ"/>
              <a:pPr>
                <a:defRPr/>
              </a:pPr>
              <a:t>‹#›</a:t>
            </a:fld>
            <a:endParaRPr lang="cs-CZ" altLang="cs-CZ"/>
          </a:p>
        </p:txBody>
      </p:sp>
    </p:spTree>
    <p:extLst>
      <p:ext uri="{BB962C8B-B14F-4D97-AF65-F5344CB8AC3E}">
        <p14:creationId xmlns:p14="http://schemas.microsoft.com/office/powerpoint/2010/main" val="433609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4">
            <a:extLst>
              <a:ext uri="{FF2B5EF4-FFF2-40B4-BE49-F238E27FC236}">
                <a16:creationId xmlns:a16="http://schemas.microsoft.com/office/drawing/2014/main" id="{73EE48D8-44D4-ABDC-2FB9-A0BA56134AD7}"/>
              </a:ext>
            </a:extLst>
          </p:cNvPr>
          <p:cNvSpPr>
            <a:spLocks noGrp="1" noChangeArrowheads="1"/>
          </p:cNvSpPr>
          <p:nvPr>
            <p:ph type="dt" sz="half" idx="10"/>
          </p:nvPr>
        </p:nvSpPr>
        <p:spPr>
          <a:ln/>
        </p:spPr>
        <p:txBody>
          <a:bodyPr/>
          <a:lstStyle>
            <a:lvl1pPr>
              <a:defRPr/>
            </a:lvl1pPr>
          </a:lstStyle>
          <a:p>
            <a:pPr>
              <a:defRPr/>
            </a:pPr>
            <a:endParaRPr lang="cs-CZ"/>
          </a:p>
        </p:txBody>
      </p:sp>
      <p:sp>
        <p:nvSpPr>
          <p:cNvPr id="6" name="Rectangle 5">
            <a:extLst>
              <a:ext uri="{FF2B5EF4-FFF2-40B4-BE49-F238E27FC236}">
                <a16:creationId xmlns:a16="http://schemas.microsoft.com/office/drawing/2014/main" id="{ED943266-B9C2-A8C6-A892-9F113E9F5AA7}"/>
              </a:ext>
            </a:extLst>
          </p:cNvPr>
          <p:cNvSpPr>
            <a:spLocks noGrp="1" noChangeArrowheads="1"/>
          </p:cNvSpPr>
          <p:nvPr>
            <p:ph type="ftr" sz="quarter" idx="11"/>
          </p:nvPr>
        </p:nvSpPr>
        <p:spPr>
          <a:ln/>
        </p:spPr>
        <p:txBody>
          <a:bodyPr/>
          <a:lstStyle>
            <a:lvl1pPr>
              <a:defRPr/>
            </a:lvl1pPr>
          </a:lstStyle>
          <a:p>
            <a:pPr>
              <a:defRPr/>
            </a:pPr>
            <a:endParaRPr lang="cs-CZ"/>
          </a:p>
        </p:txBody>
      </p:sp>
      <p:sp>
        <p:nvSpPr>
          <p:cNvPr id="7" name="Rectangle 6">
            <a:extLst>
              <a:ext uri="{FF2B5EF4-FFF2-40B4-BE49-F238E27FC236}">
                <a16:creationId xmlns:a16="http://schemas.microsoft.com/office/drawing/2014/main" id="{0353FAA6-8163-1C0E-5D3F-8B689D7FD31A}"/>
              </a:ext>
            </a:extLst>
          </p:cNvPr>
          <p:cNvSpPr>
            <a:spLocks noGrp="1" noChangeArrowheads="1"/>
          </p:cNvSpPr>
          <p:nvPr>
            <p:ph type="sldNum" sz="quarter" idx="12"/>
          </p:nvPr>
        </p:nvSpPr>
        <p:spPr>
          <a:ln/>
        </p:spPr>
        <p:txBody>
          <a:bodyPr/>
          <a:lstStyle>
            <a:lvl1pPr>
              <a:defRPr/>
            </a:lvl1pPr>
          </a:lstStyle>
          <a:p>
            <a:pPr>
              <a:defRPr/>
            </a:pPr>
            <a:fld id="{A1ACF202-68F2-4C4F-9991-46BDEA6C41E4}" type="slidenum">
              <a:rPr lang="cs-CZ" altLang="cs-CZ"/>
              <a:pPr>
                <a:defRPr/>
              </a:pPr>
              <a:t>‹#›</a:t>
            </a:fld>
            <a:endParaRPr lang="cs-CZ" altLang="cs-CZ"/>
          </a:p>
        </p:txBody>
      </p:sp>
    </p:spTree>
    <p:extLst>
      <p:ext uri="{BB962C8B-B14F-4D97-AF65-F5344CB8AC3E}">
        <p14:creationId xmlns:p14="http://schemas.microsoft.com/office/powerpoint/2010/main" val="509474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9D553ED-8315-EC89-8E40-9787E0A77216}"/>
              </a:ext>
            </a:extLst>
          </p:cNvPr>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cs-CZ"/>
              <a:t>Klepnutím lze upravit styl předlohy nadpisů.</a:t>
            </a:r>
          </a:p>
        </p:txBody>
      </p:sp>
      <p:sp>
        <p:nvSpPr>
          <p:cNvPr id="15363" name="Rectangle 3">
            <a:extLst>
              <a:ext uri="{FF2B5EF4-FFF2-40B4-BE49-F238E27FC236}">
                <a16:creationId xmlns:a16="http://schemas.microsoft.com/office/drawing/2014/main" id="{FA958A6B-76F3-2E0F-5BE6-186A39993566}"/>
              </a:ext>
            </a:extLst>
          </p:cNvPr>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15364" name="Rectangle 4">
            <a:extLst>
              <a:ext uri="{FF2B5EF4-FFF2-40B4-BE49-F238E27FC236}">
                <a16:creationId xmlns:a16="http://schemas.microsoft.com/office/drawing/2014/main" id="{D06E7D1E-EE74-062D-9D0C-030FC8DAF8A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cs-CZ"/>
          </a:p>
        </p:txBody>
      </p:sp>
      <p:sp>
        <p:nvSpPr>
          <p:cNvPr id="15365" name="Rectangle 5">
            <a:extLst>
              <a:ext uri="{FF2B5EF4-FFF2-40B4-BE49-F238E27FC236}">
                <a16:creationId xmlns:a16="http://schemas.microsoft.com/office/drawing/2014/main" id="{3A1F0199-F36C-AEF8-2EB0-6FA27E52E3EF}"/>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cs-CZ"/>
          </a:p>
        </p:txBody>
      </p:sp>
      <p:sp>
        <p:nvSpPr>
          <p:cNvPr id="15366" name="Rectangle 6">
            <a:extLst>
              <a:ext uri="{FF2B5EF4-FFF2-40B4-BE49-F238E27FC236}">
                <a16:creationId xmlns:a16="http://schemas.microsoft.com/office/drawing/2014/main" id="{F9642099-0D2F-EA28-5912-7BCA032958EF}"/>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panose="020B0604020202020204" pitchFamily="34" charset="0"/>
              </a:defRPr>
            </a:lvl1pPr>
          </a:lstStyle>
          <a:p>
            <a:pPr>
              <a:defRPr/>
            </a:pPr>
            <a:fld id="{5583B285-E132-42B7-926B-F18893CA34C7}" type="slidenum">
              <a:rPr lang="cs-CZ" altLang="cs-CZ"/>
              <a:pPr>
                <a:defRPr/>
              </a:pPr>
              <a:t>‹#›</a:t>
            </a:fld>
            <a:endParaRPr lang="cs-CZ" altLang="cs-CZ"/>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DF61648-978D-D1EF-8D9E-435D769C9B74}"/>
              </a:ext>
            </a:extLst>
          </p:cNvPr>
          <p:cNvSpPr>
            <a:spLocks noGrp="1" noChangeArrowheads="1"/>
          </p:cNvSpPr>
          <p:nvPr>
            <p:ph type="title"/>
          </p:nvPr>
        </p:nvSpPr>
        <p:spPr/>
        <p:txBody>
          <a:bodyPr/>
          <a:lstStyle/>
          <a:p>
            <a:pPr eaLnBrk="1" hangingPunct="1">
              <a:defRPr/>
            </a:pPr>
            <a:r>
              <a:rPr lang="en-GB" sz="3200"/>
              <a:t>Forensic medicine</a:t>
            </a:r>
            <a:br>
              <a:rPr lang="en-GB" sz="3200"/>
            </a:br>
            <a:endParaRPr lang="cs-CZ" sz="3200"/>
          </a:p>
        </p:txBody>
      </p:sp>
      <p:sp>
        <p:nvSpPr>
          <p:cNvPr id="4099" name="Rectangle 3">
            <a:extLst>
              <a:ext uri="{FF2B5EF4-FFF2-40B4-BE49-F238E27FC236}">
                <a16:creationId xmlns:a16="http://schemas.microsoft.com/office/drawing/2014/main" id="{F48C467F-3C8B-E29F-1A26-35B1D44399EB}"/>
              </a:ext>
            </a:extLst>
          </p:cNvPr>
          <p:cNvSpPr>
            <a:spLocks noGrp="1" noChangeArrowheads="1"/>
          </p:cNvSpPr>
          <p:nvPr>
            <p:ph type="body" idx="1"/>
          </p:nvPr>
        </p:nvSpPr>
        <p:spPr/>
        <p:txBody>
          <a:bodyPr/>
          <a:lstStyle/>
          <a:p>
            <a:pPr eaLnBrk="1" hangingPunct="1">
              <a:defRPr/>
            </a:pPr>
            <a:r>
              <a:rPr lang="en-GB" sz="2800" b="1" dirty="0"/>
              <a:t>Forensic medicine is branch of medicine where knowledge from all disciplines is used to make clear unnatural damage of human health or even the death.</a:t>
            </a:r>
            <a:endParaRPr lang="cs-CZ" sz="2800" b="1" dirty="0"/>
          </a:p>
          <a:p>
            <a:pPr eaLnBrk="1" hangingPunct="1">
              <a:buFont typeface="Wingdings" panose="05000000000000000000" pitchFamily="2" charset="2"/>
              <a:buNone/>
              <a:defRPr/>
            </a:pPr>
            <a:endParaRPr lang="en-GB" sz="2800" b="1" dirty="0"/>
          </a:p>
          <a:p>
            <a:pPr eaLnBrk="1" hangingPunct="1">
              <a:defRPr/>
            </a:pPr>
            <a:r>
              <a:rPr lang="en-GB" sz="2800" b="1" dirty="0"/>
              <a:t>Forensic medicine deals with living person as well as with dead bodies.</a:t>
            </a:r>
          </a:p>
          <a:p>
            <a:pPr eaLnBrk="1" hangingPunct="1">
              <a:defRPr/>
            </a:pPr>
            <a:endParaRPr lang="cs-CZ"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A4EA898-59B6-E444-BB40-A8681BF7F8E3}"/>
              </a:ext>
            </a:extLst>
          </p:cNvPr>
          <p:cNvSpPr>
            <a:spLocks noGrp="1" noChangeArrowheads="1"/>
          </p:cNvSpPr>
          <p:nvPr>
            <p:ph type="title"/>
          </p:nvPr>
        </p:nvSpPr>
        <p:spPr>
          <a:xfrm>
            <a:off x="395288" y="260350"/>
            <a:ext cx="8229600" cy="1371600"/>
          </a:xfrm>
        </p:spPr>
        <p:txBody>
          <a:bodyPr/>
          <a:lstStyle/>
          <a:p>
            <a:pPr eaLnBrk="1" hangingPunct="1">
              <a:defRPr/>
            </a:pPr>
            <a:r>
              <a:rPr lang="en-GB" sz="3200" b="1"/>
              <a:t>Types of autopsy</a:t>
            </a:r>
            <a:br>
              <a:rPr lang="en-GB" sz="3200" b="1"/>
            </a:br>
            <a:endParaRPr lang="cs-CZ" sz="3200" b="1"/>
          </a:p>
        </p:txBody>
      </p:sp>
      <p:sp>
        <p:nvSpPr>
          <p:cNvPr id="12291" name="Rectangle 3">
            <a:extLst>
              <a:ext uri="{FF2B5EF4-FFF2-40B4-BE49-F238E27FC236}">
                <a16:creationId xmlns:a16="http://schemas.microsoft.com/office/drawing/2014/main" id="{FFC54BB7-8E45-E547-6072-55E5AB1F9031}"/>
              </a:ext>
            </a:extLst>
          </p:cNvPr>
          <p:cNvSpPr>
            <a:spLocks noGrp="1" noChangeArrowheads="1"/>
          </p:cNvSpPr>
          <p:nvPr>
            <p:ph type="body" idx="1"/>
          </p:nvPr>
        </p:nvSpPr>
        <p:spPr/>
        <p:txBody>
          <a:bodyPr/>
          <a:lstStyle/>
          <a:p>
            <a:pPr algn="just" eaLnBrk="1" hangingPunct="1">
              <a:defRPr/>
            </a:pPr>
            <a:r>
              <a:rPr lang="en-GB" sz="2800" b="1" dirty="0"/>
              <a:t>„</a:t>
            </a:r>
            <a:r>
              <a:rPr lang="cs-CZ" sz="2800" b="1" dirty="0" err="1"/>
              <a:t>health</a:t>
            </a:r>
            <a:r>
              <a:rPr lang="en-GB" sz="2800" b="1" dirty="0"/>
              <a:t>" autopsy – to find the cause of death - it is ordered by the physician who makes examination of the dead body</a:t>
            </a:r>
            <a:endParaRPr lang="cs-CZ" sz="2800" b="1" dirty="0"/>
          </a:p>
          <a:p>
            <a:pPr algn="just" eaLnBrk="1" hangingPunct="1">
              <a:defRPr/>
            </a:pPr>
            <a:r>
              <a:rPr lang="cs-CZ" sz="2800" b="1" dirty="0"/>
              <a:t>„</a:t>
            </a:r>
            <a:r>
              <a:rPr lang="cs-CZ" sz="2800" b="1" dirty="0" err="1"/>
              <a:t>pathological</a:t>
            </a:r>
            <a:r>
              <a:rPr lang="cs-CZ" sz="2800" b="1" dirty="0"/>
              <a:t>“ </a:t>
            </a:r>
            <a:r>
              <a:rPr lang="cs-CZ" sz="2800" b="1" dirty="0" err="1"/>
              <a:t>autopsy</a:t>
            </a:r>
            <a:endParaRPr lang="en-GB" sz="2800" b="1" dirty="0"/>
          </a:p>
          <a:p>
            <a:pPr algn="just" eaLnBrk="1" hangingPunct="1">
              <a:defRPr/>
            </a:pPr>
            <a:r>
              <a:rPr lang="en-GB" sz="2800" b="1" dirty="0"/>
              <a:t>"forensic autopsy" - ordered by police in cases where the suspicion of an act of violence raised and can participate in death.</a:t>
            </a:r>
            <a:endParaRPr lang="cs-CZ" sz="2800" b="1" dirty="0"/>
          </a:p>
          <a:p>
            <a:pPr algn="just" eaLnBrk="1" hangingPunct="1">
              <a:defRPr/>
            </a:pPr>
            <a:r>
              <a:rPr lang="cs-CZ" sz="2800" b="1" dirty="0"/>
              <a:t>„</a:t>
            </a:r>
            <a:r>
              <a:rPr lang="cs-CZ" sz="2800" b="1" dirty="0" err="1"/>
              <a:t>anatomical</a:t>
            </a:r>
            <a:r>
              <a:rPr lang="cs-CZ" sz="2800" b="1" dirty="0"/>
              <a:t> </a:t>
            </a:r>
            <a:r>
              <a:rPr lang="cs-CZ" sz="2800" b="1" dirty="0" err="1"/>
              <a:t>autopsy</a:t>
            </a:r>
            <a:r>
              <a:rPr lang="cs-CZ" sz="2800" b="1" dirty="0"/>
              <a:t>“</a:t>
            </a:r>
            <a:endParaRPr lang="en-GB" sz="2800" b="1" dirty="0"/>
          </a:p>
          <a:p>
            <a:pPr eaLnBrk="1" hangingPunct="1">
              <a:defRPr/>
            </a:pPr>
            <a:endParaRPr lang="cs-CZ"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F5CA7780-E198-ABEE-2784-72E03A500FB1}"/>
              </a:ext>
            </a:extLst>
          </p:cNvPr>
          <p:cNvSpPr>
            <a:spLocks noGrp="1" noChangeArrowheads="1"/>
          </p:cNvSpPr>
          <p:nvPr>
            <p:ph type="title"/>
          </p:nvPr>
        </p:nvSpPr>
        <p:spPr/>
        <p:txBody>
          <a:bodyPr/>
          <a:lstStyle/>
          <a:p>
            <a:pPr eaLnBrk="1" hangingPunct="1">
              <a:defRPr/>
            </a:pPr>
            <a:r>
              <a:rPr lang="en-GB" sz="3200"/>
              <a:t>Forensic medicine </a:t>
            </a:r>
            <a:endParaRPr lang="cs-CZ" sz="3200"/>
          </a:p>
        </p:txBody>
      </p:sp>
      <p:sp>
        <p:nvSpPr>
          <p:cNvPr id="7171" name="Rectangle 3">
            <a:extLst>
              <a:ext uri="{FF2B5EF4-FFF2-40B4-BE49-F238E27FC236}">
                <a16:creationId xmlns:a16="http://schemas.microsoft.com/office/drawing/2014/main" id="{8997D937-8954-39F4-7164-D43ECFFEB6E5}"/>
              </a:ext>
            </a:extLst>
          </p:cNvPr>
          <p:cNvSpPr>
            <a:spLocks noGrp="1" noChangeArrowheads="1"/>
          </p:cNvSpPr>
          <p:nvPr>
            <p:ph type="body" idx="1"/>
          </p:nvPr>
        </p:nvSpPr>
        <p:spPr/>
        <p:txBody>
          <a:bodyPr/>
          <a:lstStyle/>
          <a:p>
            <a:pPr marL="0" indent="0" eaLnBrk="1" hangingPunct="1">
              <a:lnSpc>
                <a:spcPct val="90000"/>
              </a:lnSpc>
              <a:buFont typeface="Wingdings" panose="05000000000000000000" pitchFamily="2" charset="2"/>
              <a:buNone/>
              <a:defRPr/>
            </a:pPr>
            <a:r>
              <a:rPr lang="en-GB" sz="2800" b="1" i="1" dirty="0"/>
              <a:t>Differences between </a:t>
            </a:r>
            <a:r>
              <a:rPr lang="cs-CZ" sz="2800" b="1" i="1" dirty="0" err="1"/>
              <a:t>anatomical</a:t>
            </a:r>
            <a:r>
              <a:rPr lang="cs-CZ" sz="2800" b="1" i="1" dirty="0"/>
              <a:t> </a:t>
            </a:r>
            <a:r>
              <a:rPr lang="en-GB" sz="2800" b="1" i="1" dirty="0"/>
              <a:t>pathology and forensic pathology.</a:t>
            </a:r>
          </a:p>
          <a:p>
            <a:pPr marL="0" indent="0" algn="just" eaLnBrk="1" hangingPunct="1">
              <a:lnSpc>
                <a:spcPct val="90000"/>
              </a:lnSpc>
              <a:defRPr/>
            </a:pPr>
            <a:r>
              <a:rPr lang="en-GB" sz="2800" dirty="0"/>
              <a:t>Autopsy in clinical pathology department</a:t>
            </a:r>
            <a:r>
              <a:rPr lang="cs-CZ" sz="2800" dirty="0"/>
              <a:t>:</a:t>
            </a:r>
            <a:endParaRPr lang="en-GB" sz="2800" dirty="0"/>
          </a:p>
          <a:p>
            <a:pPr marL="0" indent="0" algn="just" eaLnBrk="1" hangingPunct="1">
              <a:lnSpc>
                <a:spcPct val="90000"/>
              </a:lnSpc>
              <a:buFont typeface="Wingdings" panose="05000000000000000000" pitchFamily="2" charset="2"/>
              <a:buNone/>
              <a:defRPr/>
            </a:pPr>
            <a:r>
              <a:rPr lang="en-GB" sz="2800" dirty="0"/>
              <a:t>All dead bodies died because of natural </a:t>
            </a:r>
            <a:r>
              <a:rPr lang="cs-CZ" sz="2800" dirty="0"/>
              <a:t>	</a:t>
            </a:r>
            <a:r>
              <a:rPr lang="en-GB" sz="2800" dirty="0"/>
              <a:t>reasons after admission to the hospital</a:t>
            </a:r>
          </a:p>
          <a:p>
            <a:pPr marL="0" indent="0" algn="just" eaLnBrk="1" hangingPunct="1">
              <a:lnSpc>
                <a:spcPct val="90000"/>
              </a:lnSpc>
              <a:defRPr/>
            </a:pPr>
            <a:r>
              <a:rPr lang="en-GB" sz="2800" dirty="0"/>
              <a:t>Autopsy in the forensic medicine department</a:t>
            </a:r>
            <a:r>
              <a:rPr lang="cs-CZ" sz="2800" dirty="0"/>
              <a:t>:</a:t>
            </a:r>
            <a:endParaRPr lang="en-GB" sz="2800" dirty="0"/>
          </a:p>
          <a:p>
            <a:pPr marL="0" indent="0" algn="just" eaLnBrk="1" hangingPunct="1">
              <a:lnSpc>
                <a:spcPct val="90000"/>
              </a:lnSpc>
              <a:buFont typeface="Wingdings" panose="05000000000000000000" pitchFamily="2" charset="2"/>
              <a:buNone/>
              <a:defRPr/>
            </a:pPr>
            <a:r>
              <a:rPr lang="cs-CZ" sz="2800" dirty="0"/>
              <a:t>	</a:t>
            </a:r>
            <a:r>
              <a:rPr lang="en-GB" sz="2800" dirty="0"/>
              <a:t>All dead bodies died because of natural </a:t>
            </a:r>
            <a:r>
              <a:rPr lang="cs-CZ" sz="2800" dirty="0"/>
              <a:t>	</a:t>
            </a:r>
            <a:r>
              <a:rPr lang="en-GB" sz="2800" dirty="0"/>
              <a:t>(pathologic) or violent reasons not important </a:t>
            </a:r>
            <a:r>
              <a:rPr lang="cs-CZ" sz="2800" dirty="0"/>
              <a:t>	</a:t>
            </a:r>
            <a:r>
              <a:rPr lang="en-GB" sz="2800" dirty="0"/>
              <a:t>where the death occurred.</a:t>
            </a:r>
            <a:endParaRPr lang="cs-CZ"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AA75BFA-EC56-B258-799C-AB36359C0083}"/>
              </a:ext>
            </a:extLst>
          </p:cNvPr>
          <p:cNvSpPr>
            <a:spLocks noGrp="1" noChangeArrowheads="1"/>
          </p:cNvSpPr>
          <p:nvPr>
            <p:ph type="title"/>
          </p:nvPr>
        </p:nvSpPr>
        <p:spPr>
          <a:xfrm>
            <a:off x="457200" y="381000"/>
            <a:ext cx="8218488" cy="1020763"/>
          </a:xfrm>
        </p:spPr>
        <p:txBody>
          <a:bodyPr/>
          <a:lstStyle/>
          <a:p>
            <a:pPr eaLnBrk="1" hangingPunct="1">
              <a:defRPr/>
            </a:pPr>
            <a:r>
              <a:rPr lang="en-GB" sz="3200"/>
              <a:t>The objectives of an autopsy </a:t>
            </a:r>
            <a:endParaRPr lang="cs-CZ" sz="3200"/>
          </a:p>
        </p:txBody>
      </p:sp>
      <p:sp>
        <p:nvSpPr>
          <p:cNvPr id="13315" name="Rectangle 3">
            <a:extLst>
              <a:ext uri="{FF2B5EF4-FFF2-40B4-BE49-F238E27FC236}">
                <a16:creationId xmlns:a16="http://schemas.microsoft.com/office/drawing/2014/main" id="{FF686D54-DBCD-36FF-3E1B-34977898EA92}"/>
              </a:ext>
            </a:extLst>
          </p:cNvPr>
          <p:cNvSpPr>
            <a:spLocks noGrp="1" noChangeArrowheads="1"/>
          </p:cNvSpPr>
          <p:nvPr>
            <p:ph type="body" idx="1"/>
          </p:nvPr>
        </p:nvSpPr>
        <p:spPr>
          <a:xfrm>
            <a:off x="395288" y="1341438"/>
            <a:ext cx="8291512" cy="4784725"/>
          </a:xfrm>
        </p:spPr>
        <p:txBody>
          <a:bodyPr/>
          <a:lstStyle/>
          <a:p>
            <a:pPr eaLnBrk="1" hangingPunct="1">
              <a:lnSpc>
                <a:spcPct val="90000"/>
              </a:lnSpc>
              <a:defRPr/>
            </a:pPr>
            <a:r>
              <a:rPr lang="en-US" dirty="0"/>
              <a:t>to determine the cause of death</a:t>
            </a:r>
          </a:p>
          <a:p>
            <a:pPr eaLnBrk="1" hangingPunct="1">
              <a:lnSpc>
                <a:spcPct val="90000"/>
              </a:lnSpc>
              <a:defRPr/>
            </a:pPr>
            <a:r>
              <a:rPr lang="en-US" dirty="0"/>
              <a:t>to demonstrate all external and internal abnormalities, malformations and diseases</a:t>
            </a:r>
          </a:p>
          <a:p>
            <a:pPr eaLnBrk="1" hangingPunct="1">
              <a:lnSpc>
                <a:spcPct val="90000"/>
              </a:lnSpc>
              <a:defRPr/>
            </a:pPr>
            <a:r>
              <a:rPr lang="en-US" dirty="0"/>
              <a:t>to detect, describe and measure any external and internal injuries</a:t>
            </a:r>
          </a:p>
          <a:p>
            <a:pPr eaLnBrk="1" hangingPunct="1">
              <a:lnSpc>
                <a:spcPct val="90000"/>
              </a:lnSpc>
              <a:defRPr/>
            </a:pPr>
            <a:r>
              <a:rPr lang="en-US" dirty="0"/>
              <a:t>to determine the mode of dying and time of death, when necessary and possible</a:t>
            </a:r>
          </a:p>
          <a:p>
            <a:pPr eaLnBrk="1" hangingPunct="1">
              <a:lnSpc>
                <a:spcPct val="90000"/>
              </a:lnSpc>
              <a:defRPr/>
            </a:pPr>
            <a:r>
              <a:rPr lang="en-US" dirty="0"/>
              <a:t>to collect</a:t>
            </a:r>
            <a:r>
              <a:rPr lang="cs-CZ" dirty="0"/>
              <a:t> </a:t>
            </a:r>
            <a:r>
              <a:rPr lang="cs-CZ" dirty="0" err="1"/>
              <a:t>markants</a:t>
            </a:r>
            <a:r>
              <a:rPr lang="cs-CZ" dirty="0"/>
              <a:t> </a:t>
            </a:r>
            <a:r>
              <a:rPr lang="cs-CZ" dirty="0" err="1"/>
              <a:t>for</a:t>
            </a:r>
            <a:r>
              <a:rPr lang="cs-CZ" dirty="0"/>
              <a:t> </a:t>
            </a:r>
            <a:r>
              <a:rPr lang="cs-CZ" dirty="0" err="1"/>
              <a:t>identification</a:t>
            </a:r>
            <a:r>
              <a:rPr lang="cs-CZ" dirty="0"/>
              <a:t> in </a:t>
            </a:r>
            <a:r>
              <a:rPr lang="cs-CZ" dirty="0" err="1"/>
              <a:t>cases</a:t>
            </a:r>
            <a:r>
              <a:rPr lang="cs-CZ" dirty="0"/>
              <a:t> of </a:t>
            </a:r>
            <a:r>
              <a:rPr lang="cs-CZ" dirty="0" err="1"/>
              <a:t>unidentified</a:t>
            </a:r>
            <a:r>
              <a:rPr lang="cs-CZ" dirty="0"/>
              <a:t> </a:t>
            </a:r>
            <a:r>
              <a:rPr lang="cs-CZ" dirty="0" err="1"/>
              <a:t>persons</a:t>
            </a:r>
            <a:r>
              <a:rPr lang="cs-CZ" dirty="0"/>
              <a:t> </a:t>
            </a:r>
            <a:endParaRPr lang="en-GB" dirty="0"/>
          </a:p>
          <a:p>
            <a:pPr eaLnBrk="1" hangingPunct="1">
              <a:lnSpc>
                <a:spcPct val="90000"/>
              </a:lnSpc>
              <a:defRPr/>
            </a:pPr>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ACADA5B-BF8E-4454-A9FC-14BF98880986}"/>
              </a:ext>
            </a:extLst>
          </p:cNvPr>
          <p:cNvSpPr>
            <a:spLocks noGrp="1" noChangeArrowheads="1"/>
          </p:cNvSpPr>
          <p:nvPr>
            <p:ph type="title"/>
          </p:nvPr>
        </p:nvSpPr>
        <p:spPr>
          <a:xfrm>
            <a:off x="457200" y="381000"/>
            <a:ext cx="8218488" cy="847725"/>
          </a:xfrm>
        </p:spPr>
        <p:txBody>
          <a:bodyPr/>
          <a:lstStyle/>
          <a:p>
            <a:pPr eaLnBrk="1" hangingPunct="1">
              <a:defRPr/>
            </a:pPr>
            <a:r>
              <a:rPr lang="en-GB" sz="3600"/>
              <a:t>The objectives of an autopsy</a:t>
            </a:r>
            <a:endParaRPr lang="cs-CZ" sz="3600"/>
          </a:p>
        </p:txBody>
      </p:sp>
      <p:sp>
        <p:nvSpPr>
          <p:cNvPr id="14339" name="Rectangle 3">
            <a:extLst>
              <a:ext uri="{FF2B5EF4-FFF2-40B4-BE49-F238E27FC236}">
                <a16:creationId xmlns:a16="http://schemas.microsoft.com/office/drawing/2014/main" id="{FE6678CE-869E-BEFC-378E-9CC7E71CDA83}"/>
              </a:ext>
            </a:extLst>
          </p:cNvPr>
          <p:cNvSpPr>
            <a:spLocks noGrp="1" noChangeArrowheads="1"/>
          </p:cNvSpPr>
          <p:nvPr>
            <p:ph type="body" idx="1"/>
          </p:nvPr>
        </p:nvSpPr>
        <p:spPr>
          <a:xfrm>
            <a:off x="468313" y="1125538"/>
            <a:ext cx="8280400" cy="5111750"/>
          </a:xfrm>
        </p:spPr>
        <p:txBody>
          <a:bodyPr/>
          <a:lstStyle/>
          <a:p>
            <a:pPr eaLnBrk="1" hangingPunct="1">
              <a:lnSpc>
                <a:spcPct val="90000"/>
              </a:lnSpc>
              <a:defRPr/>
            </a:pPr>
            <a:r>
              <a:rPr lang="en-GB" sz="2800"/>
              <a:t>to obtain samples for analysis, microbiological and histological examination and any other necessary investigations</a:t>
            </a:r>
          </a:p>
          <a:p>
            <a:pPr eaLnBrk="1" hangingPunct="1">
              <a:lnSpc>
                <a:spcPct val="90000"/>
              </a:lnSpc>
              <a:defRPr/>
            </a:pPr>
            <a:r>
              <a:rPr lang="en-GB" sz="2800"/>
              <a:t>to retain relevant organs and tissues as evidence</a:t>
            </a:r>
          </a:p>
          <a:p>
            <a:pPr eaLnBrk="1" hangingPunct="1">
              <a:lnSpc>
                <a:spcPct val="90000"/>
              </a:lnSpc>
              <a:defRPr/>
            </a:pPr>
            <a:r>
              <a:rPr lang="en-GB" sz="2800"/>
              <a:t>to obtain photographs and video films for evidential and teaching use</a:t>
            </a:r>
          </a:p>
          <a:p>
            <a:pPr eaLnBrk="1" hangingPunct="1">
              <a:lnSpc>
                <a:spcPct val="90000"/>
              </a:lnSpc>
              <a:defRPr/>
            </a:pPr>
            <a:r>
              <a:rPr lang="en-GB" sz="2800"/>
              <a:t>to provide a full written report of the autopsy findings</a:t>
            </a:r>
          </a:p>
          <a:p>
            <a:pPr eaLnBrk="1" hangingPunct="1">
              <a:lnSpc>
                <a:spcPct val="90000"/>
              </a:lnSpc>
              <a:defRPr/>
            </a:pPr>
            <a:r>
              <a:rPr lang="en-GB" sz="2800"/>
              <a:t>to offer an expert interpretation of those findings</a:t>
            </a:r>
          </a:p>
          <a:p>
            <a:pPr eaLnBrk="1" hangingPunct="1">
              <a:lnSpc>
                <a:spcPct val="90000"/>
              </a:lnSpc>
              <a:defRPr/>
            </a:pPr>
            <a:r>
              <a:rPr lang="en-GB" sz="2800"/>
              <a:t>to restore the body to the best possible cosmetic condition before release to the relatives</a:t>
            </a:r>
            <a:endParaRPr lang="cs-CZ"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3C4ACD-6390-2A0B-B4EB-A7D5776CBA77}"/>
              </a:ext>
            </a:extLst>
          </p:cNvPr>
          <p:cNvSpPr>
            <a:spLocks noGrp="1"/>
          </p:cNvSpPr>
          <p:nvPr>
            <p:ph type="title"/>
          </p:nvPr>
        </p:nvSpPr>
        <p:spPr>
          <a:xfrm>
            <a:off x="395288" y="381000"/>
            <a:ext cx="8291512" cy="815975"/>
          </a:xfrm>
        </p:spPr>
        <p:txBody>
          <a:bodyPr/>
          <a:lstStyle/>
          <a:p>
            <a:pPr>
              <a:defRPr/>
            </a:pPr>
            <a:r>
              <a:rPr lang="cs-CZ" dirty="0" err="1"/>
              <a:t>What</a:t>
            </a:r>
            <a:r>
              <a:rPr lang="cs-CZ" dirty="0"/>
              <a:t> are </a:t>
            </a:r>
            <a:r>
              <a:rPr lang="cs-CZ" dirty="0" err="1"/>
              <a:t>objectives</a:t>
            </a:r>
            <a:r>
              <a:rPr lang="cs-CZ" dirty="0"/>
              <a:t> </a:t>
            </a:r>
            <a:r>
              <a:rPr lang="cs-CZ" dirty="0" err="1"/>
              <a:t>of</a:t>
            </a:r>
            <a:r>
              <a:rPr lang="cs-CZ" dirty="0"/>
              <a:t> </a:t>
            </a:r>
            <a:r>
              <a:rPr lang="cs-CZ" dirty="0" err="1"/>
              <a:t>autopsy</a:t>
            </a:r>
            <a:r>
              <a:rPr lang="cs-CZ" dirty="0"/>
              <a:t>	</a:t>
            </a:r>
            <a:endParaRPr lang="en-US" dirty="0"/>
          </a:p>
        </p:txBody>
      </p:sp>
      <p:sp>
        <p:nvSpPr>
          <p:cNvPr id="3" name="Zástupný symbol pro obsah 2">
            <a:extLst>
              <a:ext uri="{FF2B5EF4-FFF2-40B4-BE49-F238E27FC236}">
                <a16:creationId xmlns:a16="http://schemas.microsoft.com/office/drawing/2014/main" id="{51ABAF9C-0C3D-600F-FBDB-2B9DA8546BC4}"/>
              </a:ext>
            </a:extLst>
          </p:cNvPr>
          <p:cNvSpPr>
            <a:spLocks noGrp="1"/>
          </p:cNvSpPr>
          <p:nvPr>
            <p:ph idx="1"/>
          </p:nvPr>
        </p:nvSpPr>
        <p:spPr>
          <a:xfrm>
            <a:off x="0" y="1052513"/>
            <a:ext cx="9144000" cy="5805487"/>
          </a:xfrm>
        </p:spPr>
        <p:txBody>
          <a:bodyPr/>
          <a:lstStyle/>
          <a:p>
            <a:pPr>
              <a:defRPr/>
            </a:pPr>
            <a:r>
              <a:rPr lang="cs-CZ" sz="3000" b="1" dirty="0" err="1"/>
              <a:t>Pathological</a:t>
            </a:r>
            <a:r>
              <a:rPr lang="cs-CZ" sz="3000" b="1" dirty="0"/>
              <a:t> </a:t>
            </a:r>
            <a:r>
              <a:rPr lang="cs-CZ" sz="3000" b="1" dirty="0" err="1"/>
              <a:t>autopsy</a:t>
            </a:r>
            <a:r>
              <a:rPr lang="cs-CZ" sz="3000" dirty="0"/>
              <a:t>: to </a:t>
            </a:r>
            <a:r>
              <a:rPr lang="cs-CZ" sz="3000" dirty="0" err="1"/>
              <a:t>find</a:t>
            </a:r>
            <a:r>
              <a:rPr lang="cs-CZ" sz="3000" dirty="0"/>
              <a:t> </a:t>
            </a:r>
            <a:r>
              <a:rPr lang="cs-CZ" sz="3000" dirty="0" err="1"/>
              <a:t>main</a:t>
            </a:r>
            <a:r>
              <a:rPr lang="cs-CZ" sz="3000" dirty="0"/>
              <a:t> </a:t>
            </a:r>
            <a:r>
              <a:rPr lang="cs-CZ" sz="3000" dirty="0" err="1"/>
              <a:t>disease</a:t>
            </a:r>
            <a:r>
              <a:rPr lang="cs-CZ" sz="3000" dirty="0"/>
              <a:t> a </a:t>
            </a:r>
            <a:r>
              <a:rPr lang="cs-CZ" sz="3000" dirty="0" err="1"/>
              <a:t>other</a:t>
            </a:r>
            <a:r>
              <a:rPr lang="cs-CZ" sz="3000" dirty="0"/>
              <a:t> </a:t>
            </a:r>
            <a:r>
              <a:rPr lang="cs-CZ" sz="3000" dirty="0" err="1"/>
              <a:t>diseases</a:t>
            </a:r>
            <a:r>
              <a:rPr lang="cs-CZ" sz="3000" dirty="0"/>
              <a:t> and to </a:t>
            </a:r>
            <a:r>
              <a:rPr lang="cs-CZ" sz="3000" dirty="0" err="1"/>
              <a:t>verify</a:t>
            </a:r>
            <a:r>
              <a:rPr lang="cs-CZ" sz="3000" dirty="0"/>
              <a:t> </a:t>
            </a:r>
            <a:r>
              <a:rPr lang="cs-CZ" sz="3000" dirty="0" err="1"/>
              <a:t>clinical</a:t>
            </a:r>
            <a:r>
              <a:rPr lang="cs-CZ" sz="3000" dirty="0"/>
              <a:t> </a:t>
            </a:r>
            <a:r>
              <a:rPr lang="cs-CZ" sz="3000" dirty="0" err="1"/>
              <a:t>diagnosis</a:t>
            </a:r>
            <a:r>
              <a:rPr lang="cs-CZ" sz="3000" dirty="0"/>
              <a:t> a </a:t>
            </a:r>
            <a:r>
              <a:rPr lang="cs-CZ" sz="3000" dirty="0" err="1"/>
              <a:t>treatement</a:t>
            </a:r>
            <a:r>
              <a:rPr lang="cs-CZ" sz="3000" dirty="0"/>
              <a:t> </a:t>
            </a:r>
            <a:r>
              <a:rPr lang="cs-CZ" sz="3000" dirty="0" err="1"/>
              <a:t>procedures</a:t>
            </a:r>
            <a:r>
              <a:rPr lang="cs-CZ" sz="3000" dirty="0"/>
              <a:t> in person </a:t>
            </a:r>
            <a:r>
              <a:rPr lang="cs-CZ" sz="3000" dirty="0" err="1"/>
              <a:t>died</a:t>
            </a:r>
            <a:r>
              <a:rPr lang="cs-CZ" sz="3000" dirty="0"/>
              <a:t> in </a:t>
            </a:r>
            <a:r>
              <a:rPr lang="cs-CZ" sz="3000" dirty="0" err="1"/>
              <a:t>hospital</a:t>
            </a:r>
            <a:r>
              <a:rPr lang="cs-CZ" sz="3000" dirty="0"/>
              <a:t>.</a:t>
            </a:r>
          </a:p>
          <a:p>
            <a:pPr>
              <a:defRPr/>
            </a:pPr>
            <a:r>
              <a:rPr lang="cs-CZ" sz="3000" b="1" dirty="0" err="1"/>
              <a:t>Health</a:t>
            </a:r>
            <a:r>
              <a:rPr lang="cs-CZ" sz="3000" b="1" dirty="0"/>
              <a:t> </a:t>
            </a:r>
            <a:r>
              <a:rPr lang="cs-CZ" sz="3000" b="1" dirty="0" err="1"/>
              <a:t>autopsy</a:t>
            </a:r>
            <a:r>
              <a:rPr lang="cs-CZ" sz="3000" dirty="0"/>
              <a:t>: to </a:t>
            </a:r>
            <a:r>
              <a:rPr lang="cs-CZ" sz="3000" dirty="0" err="1"/>
              <a:t>find</a:t>
            </a:r>
            <a:r>
              <a:rPr lang="cs-CZ" sz="3000" dirty="0"/>
              <a:t> cause </a:t>
            </a:r>
            <a:r>
              <a:rPr lang="cs-CZ" sz="3000" dirty="0" err="1"/>
              <a:t>of</a:t>
            </a:r>
            <a:r>
              <a:rPr lang="cs-CZ" sz="3000" dirty="0"/>
              <a:t> </a:t>
            </a:r>
            <a:r>
              <a:rPr lang="cs-CZ" sz="3000" dirty="0" err="1"/>
              <a:t>death</a:t>
            </a:r>
            <a:r>
              <a:rPr lang="cs-CZ" sz="3000" dirty="0"/>
              <a:t> and </a:t>
            </a:r>
            <a:r>
              <a:rPr lang="cs-CZ" sz="3000" dirty="0" err="1"/>
              <a:t>clarify</a:t>
            </a:r>
            <a:r>
              <a:rPr lang="cs-CZ" sz="3000" dirty="0"/>
              <a:t> </a:t>
            </a:r>
            <a:r>
              <a:rPr lang="cs-CZ" sz="3000" dirty="0" err="1"/>
              <a:t>other</a:t>
            </a:r>
            <a:r>
              <a:rPr lang="cs-CZ" sz="3000" dirty="0"/>
              <a:t> </a:t>
            </a:r>
            <a:r>
              <a:rPr lang="cs-CZ" sz="3000" dirty="0" err="1"/>
              <a:t>circumstances</a:t>
            </a:r>
            <a:r>
              <a:rPr lang="cs-CZ" sz="3000" dirty="0"/>
              <a:t> </a:t>
            </a:r>
            <a:r>
              <a:rPr lang="cs-CZ" sz="3000" dirty="0" err="1"/>
              <a:t>of</a:t>
            </a:r>
            <a:r>
              <a:rPr lang="cs-CZ" sz="3000" dirty="0"/>
              <a:t> </a:t>
            </a:r>
            <a:r>
              <a:rPr lang="cs-CZ" sz="3000" dirty="0" err="1"/>
              <a:t>death</a:t>
            </a:r>
            <a:r>
              <a:rPr lang="cs-CZ" sz="3000" dirty="0"/>
              <a:t> in </a:t>
            </a:r>
            <a:r>
              <a:rPr lang="cs-CZ" sz="3000" dirty="0" err="1"/>
              <a:t>persons</a:t>
            </a:r>
            <a:r>
              <a:rPr lang="cs-CZ" sz="3000" dirty="0"/>
              <a:t> </a:t>
            </a:r>
            <a:r>
              <a:rPr lang="cs-CZ" sz="3000" dirty="0" err="1"/>
              <a:t>who</a:t>
            </a:r>
            <a:r>
              <a:rPr lang="cs-CZ" sz="3000" dirty="0"/>
              <a:t> </a:t>
            </a:r>
            <a:r>
              <a:rPr lang="cs-CZ" sz="3000" dirty="0" err="1"/>
              <a:t>died</a:t>
            </a:r>
            <a:r>
              <a:rPr lang="cs-CZ" sz="3000" dirty="0"/>
              <a:t> </a:t>
            </a:r>
            <a:r>
              <a:rPr lang="cs-CZ" sz="3000" dirty="0" err="1"/>
              <a:t>out</a:t>
            </a:r>
            <a:r>
              <a:rPr lang="cs-CZ" sz="3000" dirty="0"/>
              <a:t> </a:t>
            </a:r>
            <a:r>
              <a:rPr lang="cs-CZ" sz="3000" dirty="0" err="1"/>
              <a:t>of</a:t>
            </a:r>
            <a:r>
              <a:rPr lang="cs-CZ" sz="3000" dirty="0"/>
              <a:t> </a:t>
            </a:r>
            <a:r>
              <a:rPr lang="cs-CZ" sz="3000" dirty="0" err="1"/>
              <a:t>hospital</a:t>
            </a:r>
            <a:r>
              <a:rPr lang="cs-CZ" sz="3000" dirty="0"/>
              <a:t> </a:t>
            </a:r>
            <a:r>
              <a:rPr lang="cs-CZ" sz="3000" dirty="0" err="1"/>
              <a:t>or</a:t>
            </a:r>
            <a:r>
              <a:rPr lang="cs-CZ" sz="3000" dirty="0"/>
              <a:t> </a:t>
            </a:r>
            <a:r>
              <a:rPr lang="cs-CZ" sz="3000" dirty="0" err="1"/>
              <a:t>inside</a:t>
            </a:r>
            <a:r>
              <a:rPr lang="cs-CZ" sz="3000" dirty="0"/>
              <a:t> in case </a:t>
            </a:r>
            <a:r>
              <a:rPr lang="cs-CZ" sz="3000" dirty="0" err="1"/>
              <a:t>of</a:t>
            </a:r>
            <a:r>
              <a:rPr lang="cs-CZ" sz="3000" dirty="0"/>
              <a:t> </a:t>
            </a:r>
            <a:r>
              <a:rPr lang="cs-CZ" sz="3000" dirty="0" err="1"/>
              <a:t>sudden</a:t>
            </a:r>
            <a:r>
              <a:rPr lang="cs-CZ" sz="3000" dirty="0"/>
              <a:t>, </a:t>
            </a:r>
            <a:r>
              <a:rPr lang="cs-CZ" sz="3000" dirty="0" err="1"/>
              <a:t>unexpected</a:t>
            </a:r>
            <a:r>
              <a:rPr lang="cs-CZ" sz="3000" dirty="0"/>
              <a:t> </a:t>
            </a:r>
            <a:r>
              <a:rPr lang="cs-CZ" sz="3000" dirty="0" err="1"/>
              <a:t>or</a:t>
            </a:r>
            <a:r>
              <a:rPr lang="cs-CZ" sz="3000" dirty="0"/>
              <a:t> </a:t>
            </a:r>
            <a:r>
              <a:rPr lang="cs-CZ" sz="3000" dirty="0" err="1"/>
              <a:t>violent</a:t>
            </a:r>
            <a:r>
              <a:rPr lang="cs-CZ" sz="3000" dirty="0"/>
              <a:t> </a:t>
            </a:r>
            <a:r>
              <a:rPr lang="cs-CZ" sz="3000" dirty="0" err="1"/>
              <a:t>death</a:t>
            </a:r>
            <a:r>
              <a:rPr lang="cs-CZ" sz="3000" dirty="0"/>
              <a:t>.</a:t>
            </a:r>
          </a:p>
          <a:p>
            <a:pPr>
              <a:defRPr/>
            </a:pPr>
            <a:r>
              <a:rPr lang="cs-CZ" sz="3000" b="1" dirty="0"/>
              <a:t>Forensic</a:t>
            </a:r>
            <a:r>
              <a:rPr lang="cs-CZ" sz="3000" dirty="0"/>
              <a:t>: to </a:t>
            </a:r>
            <a:r>
              <a:rPr lang="cs-CZ" sz="3000" dirty="0" err="1"/>
              <a:t>find</a:t>
            </a:r>
            <a:r>
              <a:rPr lang="cs-CZ" sz="3000" dirty="0"/>
              <a:t> cause </a:t>
            </a:r>
            <a:r>
              <a:rPr lang="cs-CZ" sz="3000" dirty="0" err="1"/>
              <a:t>of</a:t>
            </a:r>
            <a:r>
              <a:rPr lang="cs-CZ" sz="3000" dirty="0"/>
              <a:t> </a:t>
            </a:r>
            <a:r>
              <a:rPr lang="cs-CZ" sz="3000" dirty="0" err="1"/>
              <a:t>death</a:t>
            </a:r>
            <a:r>
              <a:rPr lang="cs-CZ" sz="3000" dirty="0"/>
              <a:t> and </a:t>
            </a:r>
            <a:r>
              <a:rPr lang="cs-CZ" sz="3000" dirty="0" err="1"/>
              <a:t>clarify</a:t>
            </a:r>
            <a:r>
              <a:rPr lang="cs-CZ" sz="3000" dirty="0"/>
              <a:t> </a:t>
            </a:r>
            <a:r>
              <a:rPr lang="cs-CZ" sz="3000" dirty="0" err="1"/>
              <a:t>other</a:t>
            </a:r>
            <a:r>
              <a:rPr lang="cs-CZ" sz="3000" dirty="0"/>
              <a:t> </a:t>
            </a:r>
            <a:r>
              <a:rPr lang="cs-CZ" sz="3000" dirty="0" err="1"/>
              <a:t>circumstances</a:t>
            </a:r>
            <a:r>
              <a:rPr lang="cs-CZ" sz="3000" dirty="0"/>
              <a:t> </a:t>
            </a:r>
            <a:r>
              <a:rPr lang="cs-CZ" sz="3000" dirty="0" err="1"/>
              <a:t>of</a:t>
            </a:r>
            <a:r>
              <a:rPr lang="cs-CZ" sz="3000" dirty="0"/>
              <a:t> </a:t>
            </a:r>
            <a:r>
              <a:rPr lang="cs-CZ" sz="3000" dirty="0" err="1"/>
              <a:t>death</a:t>
            </a:r>
            <a:r>
              <a:rPr lang="cs-CZ" sz="3000" dirty="0"/>
              <a:t> for police </a:t>
            </a:r>
            <a:r>
              <a:rPr lang="cs-CZ" sz="3000" dirty="0" err="1"/>
              <a:t>investigator</a:t>
            </a:r>
            <a:r>
              <a:rPr lang="cs-CZ" sz="3000" dirty="0"/>
              <a:t>.</a:t>
            </a:r>
          </a:p>
          <a:p>
            <a:pPr>
              <a:defRPr/>
            </a:pPr>
            <a:r>
              <a:rPr lang="cs-CZ" sz="3000" b="1" dirty="0" err="1"/>
              <a:t>Anatomica</a:t>
            </a:r>
            <a:r>
              <a:rPr lang="cs-CZ" sz="3000" dirty="0" err="1"/>
              <a:t>l</a:t>
            </a:r>
            <a:r>
              <a:rPr lang="cs-CZ" sz="3000" dirty="0"/>
              <a:t>: </a:t>
            </a:r>
            <a:r>
              <a:rPr lang="cs-CZ" sz="3000" dirty="0" err="1"/>
              <a:t>education</a:t>
            </a:r>
            <a:r>
              <a:rPr lang="cs-CZ" sz="3000" dirty="0"/>
              <a:t> </a:t>
            </a:r>
            <a:r>
              <a:rPr lang="cs-CZ" sz="3000" dirty="0" err="1"/>
              <a:t>of</a:t>
            </a:r>
            <a:r>
              <a:rPr lang="cs-CZ" sz="3000" dirty="0"/>
              <a:t> </a:t>
            </a:r>
            <a:r>
              <a:rPr lang="cs-CZ" sz="3000" dirty="0" err="1"/>
              <a:t>composition</a:t>
            </a:r>
            <a:r>
              <a:rPr lang="cs-CZ" sz="3000" dirty="0"/>
              <a:t> </a:t>
            </a:r>
            <a:r>
              <a:rPr lang="cs-CZ" sz="3000" dirty="0" err="1"/>
              <a:t>of</a:t>
            </a:r>
            <a:r>
              <a:rPr lang="cs-CZ" sz="3000" dirty="0"/>
              <a:t> </a:t>
            </a:r>
            <a:r>
              <a:rPr lang="cs-CZ" sz="3000" dirty="0" err="1"/>
              <a:t>human</a:t>
            </a:r>
            <a:r>
              <a:rPr lang="cs-CZ" sz="3000" dirty="0"/>
              <a:t> body</a:t>
            </a:r>
            <a:endParaRPr lang="en-US" sz="3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11FCE5-E832-B88D-9C8C-E4823F54108C}"/>
              </a:ext>
            </a:extLst>
          </p:cNvPr>
          <p:cNvSpPr>
            <a:spLocks noGrp="1"/>
          </p:cNvSpPr>
          <p:nvPr>
            <p:ph type="title"/>
          </p:nvPr>
        </p:nvSpPr>
        <p:spPr>
          <a:xfrm>
            <a:off x="468313" y="381000"/>
            <a:ext cx="8218487" cy="887413"/>
          </a:xfrm>
        </p:spPr>
        <p:txBody>
          <a:bodyPr/>
          <a:lstStyle/>
          <a:p>
            <a:pPr>
              <a:defRPr/>
            </a:pPr>
            <a:r>
              <a:rPr lang="cs-CZ" dirty="0" err="1"/>
              <a:t>Who</a:t>
            </a:r>
            <a:r>
              <a:rPr lang="cs-CZ" dirty="0"/>
              <a:t> </a:t>
            </a:r>
            <a:r>
              <a:rPr lang="cs-CZ" dirty="0" err="1"/>
              <a:t>makes</a:t>
            </a:r>
            <a:r>
              <a:rPr lang="cs-CZ" dirty="0"/>
              <a:t> </a:t>
            </a:r>
            <a:r>
              <a:rPr lang="cs-CZ" dirty="0" err="1"/>
              <a:t>autopsies</a:t>
            </a:r>
            <a:endParaRPr lang="en-US" dirty="0"/>
          </a:p>
        </p:txBody>
      </p:sp>
      <p:sp>
        <p:nvSpPr>
          <p:cNvPr id="3" name="Zástupný symbol pro obsah 2">
            <a:extLst>
              <a:ext uri="{FF2B5EF4-FFF2-40B4-BE49-F238E27FC236}">
                <a16:creationId xmlns:a16="http://schemas.microsoft.com/office/drawing/2014/main" id="{B38E5FBF-7025-E86C-DCF4-08C22E9673B5}"/>
              </a:ext>
            </a:extLst>
          </p:cNvPr>
          <p:cNvSpPr>
            <a:spLocks noGrp="1"/>
          </p:cNvSpPr>
          <p:nvPr>
            <p:ph idx="1"/>
          </p:nvPr>
        </p:nvSpPr>
        <p:spPr>
          <a:xfrm>
            <a:off x="395288" y="1196975"/>
            <a:ext cx="8291512" cy="4899025"/>
          </a:xfrm>
        </p:spPr>
        <p:txBody>
          <a:bodyPr/>
          <a:lstStyle/>
          <a:p>
            <a:pPr>
              <a:defRPr/>
            </a:pPr>
            <a:r>
              <a:rPr lang="cs-CZ" dirty="0" err="1"/>
              <a:t>Pathological</a:t>
            </a:r>
            <a:r>
              <a:rPr lang="cs-CZ" dirty="0"/>
              <a:t>:</a:t>
            </a:r>
          </a:p>
          <a:p>
            <a:pPr lvl="1">
              <a:defRPr/>
            </a:pPr>
            <a:r>
              <a:rPr lang="cs-CZ" dirty="0" err="1"/>
              <a:t>providers</a:t>
            </a:r>
            <a:r>
              <a:rPr lang="cs-CZ" dirty="0"/>
              <a:t>  in </a:t>
            </a:r>
            <a:r>
              <a:rPr lang="cs-CZ" dirty="0" err="1"/>
              <a:t>pathology</a:t>
            </a:r>
            <a:endParaRPr lang="cs-CZ" dirty="0"/>
          </a:p>
          <a:p>
            <a:pPr>
              <a:defRPr/>
            </a:pPr>
            <a:r>
              <a:rPr lang="cs-CZ" dirty="0" err="1"/>
              <a:t>Health</a:t>
            </a:r>
            <a:r>
              <a:rPr lang="cs-CZ" dirty="0"/>
              <a:t>:</a:t>
            </a:r>
          </a:p>
          <a:p>
            <a:pPr lvl="1">
              <a:defRPr/>
            </a:pPr>
            <a:r>
              <a:rPr lang="cs-CZ" dirty="0" err="1"/>
              <a:t>providers</a:t>
            </a:r>
            <a:r>
              <a:rPr lang="cs-CZ" dirty="0"/>
              <a:t> </a:t>
            </a:r>
            <a:r>
              <a:rPr lang="cs-CZ" dirty="0" err="1"/>
              <a:t>of</a:t>
            </a:r>
            <a:r>
              <a:rPr lang="cs-CZ" dirty="0"/>
              <a:t> </a:t>
            </a:r>
            <a:r>
              <a:rPr lang="cs-CZ" dirty="0" err="1"/>
              <a:t>medico</a:t>
            </a:r>
            <a:r>
              <a:rPr lang="cs-CZ" dirty="0"/>
              <a:t>-</a:t>
            </a:r>
            <a:r>
              <a:rPr lang="cs-CZ" dirty="0" err="1"/>
              <a:t>legal</a:t>
            </a:r>
            <a:r>
              <a:rPr lang="cs-CZ" dirty="0"/>
              <a:t> </a:t>
            </a:r>
            <a:r>
              <a:rPr lang="cs-CZ" dirty="0" err="1"/>
              <a:t>services</a:t>
            </a:r>
            <a:endParaRPr lang="cs-CZ" dirty="0"/>
          </a:p>
          <a:p>
            <a:pPr>
              <a:defRPr/>
            </a:pPr>
            <a:r>
              <a:rPr lang="cs-CZ" dirty="0"/>
              <a:t>Forensic:</a:t>
            </a:r>
          </a:p>
          <a:p>
            <a:pPr lvl="1">
              <a:defRPr/>
            </a:pPr>
            <a:r>
              <a:rPr lang="cs-CZ" dirty="0" err="1"/>
              <a:t>providers</a:t>
            </a:r>
            <a:r>
              <a:rPr lang="cs-CZ" dirty="0"/>
              <a:t>  </a:t>
            </a:r>
            <a:r>
              <a:rPr lang="cs-CZ" dirty="0" err="1"/>
              <a:t>of</a:t>
            </a:r>
            <a:r>
              <a:rPr lang="cs-CZ" dirty="0"/>
              <a:t> </a:t>
            </a:r>
            <a:r>
              <a:rPr lang="cs-CZ" dirty="0" err="1"/>
              <a:t>medico</a:t>
            </a:r>
            <a:r>
              <a:rPr lang="cs-CZ" dirty="0"/>
              <a:t>-</a:t>
            </a:r>
            <a:r>
              <a:rPr lang="cs-CZ" dirty="0" err="1"/>
              <a:t>legal</a:t>
            </a:r>
            <a:r>
              <a:rPr lang="cs-CZ" dirty="0"/>
              <a:t> </a:t>
            </a:r>
            <a:r>
              <a:rPr lang="cs-CZ" dirty="0" err="1"/>
              <a:t>services</a:t>
            </a:r>
            <a:endParaRPr lang="cs-CZ" dirty="0"/>
          </a:p>
          <a:p>
            <a:pPr>
              <a:defRPr/>
            </a:pPr>
            <a:r>
              <a:rPr lang="cs-CZ" dirty="0" err="1"/>
              <a:t>Anatomical</a:t>
            </a:r>
            <a:r>
              <a:rPr lang="cs-CZ" dirty="0"/>
              <a:t>:</a:t>
            </a:r>
          </a:p>
          <a:p>
            <a:pPr lvl="1">
              <a:defRPr/>
            </a:pPr>
            <a:r>
              <a:rPr lang="cs-CZ" dirty="0" err="1"/>
              <a:t>Institutes</a:t>
            </a:r>
            <a:r>
              <a:rPr lang="cs-CZ" dirty="0"/>
              <a:t> </a:t>
            </a:r>
            <a:r>
              <a:rPr lang="cs-CZ" dirty="0" err="1"/>
              <a:t>of</a:t>
            </a:r>
            <a:r>
              <a:rPr lang="cs-CZ" dirty="0"/>
              <a:t> anatomy (</a:t>
            </a:r>
            <a:r>
              <a:rPr lang="cs-CZ" dirty="0" err="1"/>
              <a:t>universities</a:t>
            </a:r>
            <a:r>
              <a:rPr lang="cs-CZ" dirty="0"/>
              <a:t>)</a:t>
            </a:r>
          </a:p>
          <a:p>
            <a:pPr lvl="1">
              <a:defRPr/>
            </a:pPr>
            <a:endParaRPr lang="cs-CZ" dirty="0"/>
          </a:p>
          <a:p>
            <a:pPr>
              <a:buFont typeface="Wingdings" panose="05000000000000000000" pitchFamily="2" charset="2"/>
              <a:buNone/>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7A05A3-53EA-8D50-70EF-10A6D5E593BA}"/>
              </a:ext>
            </a:extLst>
          </p:cNvPr>
          <p:cNvSpPr>
            <a:spLocks noGrp="1"/>
          </p:cNvSpPr>
          <p:nvPr>
            <p:ph type="title"/>
          </p:nvPr>
        </p:nvSpPr>
        <p:spPr/>
        <p:txBody>
          <a:bodyPr/>
          <a:lstStyle/>
          <a:p>
            <a:pPr>
              <a:defRPr/>
            </a:pPr>
            <a:r>
              <a:rPr lang="cs-CZ" dirty="0" err="1"/>
              <a:t>Who</a:t>
            </a:r>
            <a:r>
              <a:rPr lang="cs-CZ" dirty="0"/>
              <a:t> </a:t>
            </a:r>
            <a:r>
              <a:rPr lang="cs-CZ" dirty="0" err="1"/>
              <a:t>decides</a:t>
            </a:r>
            <a:r>
              <a:rPr lang="cs-CZ" dirty="0"/>
              <a:t> to </a:t>
            </a:r>
            <a:r>
              <a:rPr lang="cs-CZ" dirty="0" err="1"/>
              <a:t>make</a:t>
            </a:r>
            <a:r>
              <a:rPr lang="cs-CZ" dirty="0"/>
              <a:t> </a:t>
            </a:r>
            <a:r>
              <a:rPr lang="cs-CZ" dirty="0" err="1"/>
              <a:t>autopsy</a:t>
            </a:r>
            <a:endParaRPr lang="en-US" dirty="0"/>
          </a:p>
        </p:txBody>
      </p:sp>
      <p:sp>
        <p:nvSpPr>
          <p:cNvPr id="3" name="Zástupný symbol pro obsah 2">
            <a:extLst>
              <a:ext uri="{FF2B5EF4-FFF2-40B4-BE49-F238E27FC236}">
                <a16:creationId xmlns:a16="http://schemas.microsoft.com/office/drawing/2014/main" id="{CF04F95F-0569-7780-A1D7-C824B43798BE}"/>
              </a:ext>
            </a:extLst>
          </p:cNvPr>
          <p:cNvSpPr>
            <a:spLocks noGrp="1"/>
          </p:cNvSpPr>
          <p:nvPr>
            <p:ph idx="1"/>
          </p:nvPr>
        </p:nvSpPr>
        <p:spPr/>
        <p:txBody>
          <a:bodyPr/>
          <a:lstStyle/>
          <a:p>
            <a:pPr>
              <a:defRPr/>
            </a:pPr>
            <a:r>
              <a:rPr lang="cs-CZ" dirty="0" err="1"/>
              <a:t>Physician</a:t>
            </a:r>
            <a:r>
              <a:rPr lang="cs-CZ" dirty="0"/>
              <a:t> </a:t>
            </a:r>
            <a:r>
              <a:rPr lang="cs-CZ" dirty="0" err="1"/>
              <a:t>performing</a:t>
            </a:r>
            <a:r>
              <a:rPr lang="cs-CZ" dirty="0"/>
              <a:t> </a:t>
            </a:r>
            <a:r>
              <a:rPr lang="cs-CZ" dirty="0" err="1"/>
              <a:t>examination</a:t>
            </a:r>
            <a:r>
              <a:rPr lang="cs-CZ" dirty="0"/>
              <a:t> </a:t>
            </a:r>
            <a:r>
              <a:rPr lang="cs-CZ" dirty="0" err="1"/>
              <a:t>of</a:t>
            </a:r>
            <a:r>
              <a:rPr lang="cs-CZ" dirty="0"/>
              <a:t> </a:t>
            </a:r>
            <a:r>
              <a:rPr lang="cs-CZ" dirty="0" err="1"/>
              <a:t>dead</a:t>
            </a:r>
            <a:r>
              <a:rPr lang="cs-CZ" dirty="0"/>
              <a:t> body</a:t>
            </a:r>
          </a:p>
          <a:p>
            <a:pPr>
              <a:defRPr/>
            </a:pPr>
            <a:r>
              <a:rPr lang="cs-CZ" dirty="0"/>
              <a:t>Police</a:t>
            </a:r>
          </a:p>
          <a:p>
            <a:pPr>
              <a:defRPr/>
            </a:pPr>
            <a:r>
              <a:rPr lang="cs-CZ" dirty="0"/>
              <a:t>Provider of </a:t>
            </a:r>
            <a:r>
              <a:rPr lang="cs-CZ" dirty="0" err="1"/>
              <a:t>pathological</a:t>
            </a:r>
            <a:r>
              <a:rPr lang="cs-CZ" dirty="0"/>
              <a:t> </a:t>
            </a:r>
            <a:r>
              <a:rPr lang="cs-CZ" dirty="0" err="1"/>
              <a:t>or</a:t>
            </a:r>
            <a:r>
              <a:rPr lang="cs-CZ" dirty="0"/>
              <a:t> </a:t>
            </a:r>
            <a:r>
              <a:rPr lang="cs-CZ" dirty="0" err="1"/>
              <a:t>medico-legal</a:t>
            </a:r>
            <a:r>
              <a:rPr lang="cs-CZ" dirty="0"/>
              <a:t> </a:t>
            </a:r>
            <a:r>
              <a:rPr lang="cs-CZ" dirty="0" err="1"/>
              <a:t>services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C0B42D-F9D1-6CD6-96BD-2F58939262C1}"/>
              </a:ext>
            </a:extLst>
          </p:cNvPr>
          <p:cNvSpPr>
            <a:spLocks noGrp="1"/>
          </p:cNvSpPr>
          <p:nvPr>
            <p:ph type="title"/>
          </p:nvPr>
        </p:nvSpPr>
        <p:spPr>
          <a:xfrm>
            <a:off x="250825" y="260350"/>
            <a:ext cx="9505950" cy="720725"/>
          </a:xfrm>
        </p:spPr>
        <p:txBody>
          <a:bodyPr/>
          <a:lstStyle/>
          <a:p>
            <a:pPr>
              <a:defRPr/>
            </a:pPr>
            <a:r>
              <a:rPr lang="cs-CZ" sz="3200" dirty="0" err="1"/>
              <a:t>Obligatory</a:t>
            </a:r>
            <a:r>
              <a:rPr lang="cs-CZ" sz="3200" dirty="0"/>
              <a:t> </a:t>
            </a:r>
            <a:r>
              <a:rPr lang="cs-CZ" sz="3200" dirty="0" err="1"/>
              <a:t>conditions</a:t>
            </a:r>
            <a:r>
              <a:rPr lang="cs-CZ" sz="3200" dirty="0"/>
              <a:t> </a:t>
            </a:r>
            <a:r>
              <a:rPr lang="cs-CZ" sz="3200" dirty="0" err="1"/>
              <a:t>of</a:t>
            </a:r>
            <a:r>
              <a:rPr lang="cs-CZ" sz="3200" dirty="0"/>
              <a:t> </a:t>
            </a:r>
            <a:br>
              <a:rPr lang="cs-CZ" sz="3200" dirty="0"/>
            </a:br>
            <a:r>
              <a:rPr lang="cs-CZ" sz="3200" dirty="0" err="1"/>
              <a:t>pathological</a:t>
            </a:r>
            <a:r>
              <a:rPr lang="cs-CZ" sz="3200" dirty="0"/>
              <a:t> </a:t>
            </a:r>
            <a:r>
              <a:rPr lang="cs-CZ" sz="3200" dirty="0" err="1"/>
              <a:t>autopsy</a:t>
            </a:r>
            <a:endParaRPr lang="en-US" sz="3200" dirty="0"/>
          </a:p>
        </p:txBody>
      </p:sp>
      <p:sp>
        <p:nvSpPr>
          <p:cNvPr id="3" name="Zástupný symbol pro obsah 2">
            <a:extLst>
              <a:ext uri="{FF2B5EF4-FFF2-40B4-BE49-F238E27FC236}">
                <a16:creationId xmlns:a16="http://schemas.microsoft.com/office/drawing/2014/main" id="{69B6F5C5-DA7A-5AC4-D7CD-E5E1A1695C6A}"/>
              </a:ext>
            </a:extLst>
          </p:cNvPr>
          <p:cNvSpPr>
            <a:spLocks noGrp="1"/>
          </p:cNvSpPr>
          <p:nvPr>
            <p:ph idx="1"/>
          </p:nvPr>
        </p:nvSpPr>
        <p:spPr>
          <a:xfrm>
            <a:off x="23813" y="1125538"/>
            <a:ext cx="9144000" cy="4826000"/>
          </a:xfrm>
        </p:spPr>
        <p:txBody>
          <a:bodyPr/>
          <a:lstStyle/>
          <a:p>
            <a:pPr marL="514350" indent="-514350">
              <a:buFont typeface="+mj-lt"/>
              <a:buAutoNum type="arabicPeriod"/>
              <a:defRPr/>
            </a:pPr>
            <a:r>
              <a:rPr lang="en-US" sz="2000" dirty="0"/>
              <a:t>In women died during pregnancy, delivery, abortion, </a:t>
            </a:r>
            <a:r>
              <a:rPr lang="en-US" sz="2000" dirty="0" err="1"/>
              <a:t>inerruption</a:t>
            </a:r>
            <a:r>
              <a:rPr lang="en-US" sz="2000" dirty="0"/>
              <a:t> or </a:t>
            </a:r>
            <a:r>
              <a:rPr lang="en-US" sz="2000" dirty="0" err="1"/>
              <a:t>peurperium</a:t>
            </a:r>
            <a:endParaRPr lang="en-US" sz="2000" dirty="0"/>
          </a:p>
          <a:p>
            <a:pPr marL="514350" indent="-514350">
              <a:buFont typeface="+mj-lt"/>
              <a:buAutoNum type="arabicPeriod"/>
              <a:defRPr/>
            </a:pPr>
            <a:r>
              <a:rPr lang="en-US" sz="2000" dirty="0"/>
              <a:t>in fetuses form </a:t>
            </a:r>
            <a:r>
              <a:rPr lang="en-US" sz="2000" dirty="0" err="1"/>
              <a:t>arteficial</a:t>
            </a:r>
            <a:r>
              <a:rPr lang="en-US" sz="2000" dirty="0"/>
              <a:t> interrupted pregnancy due to </a:t>
            </a:r>
            <a:r>
              <a:rPr lang="en-US" sz="2000" dirty="0" err="1"/>
              <a:t>genetical</a:t>
            </a:r>
            <a:r>
              <a:rPr lang="en-US" sz="2000" dirty="0"/>
              <a:t> purposes or </a:t>
            </a:r>
            <a:r>
              <a:rPr lang="en-US" sz="2000" dirty="0" err="1"/>
              <a:t>developemental</a:t>
            </a:r>
            <a:r>
              <a:rPr lang="en-US" sz="2000" dirty="0"/>
              <a:t> defect,</a:t>
            </a:r>
          </a:p>
          <a:p>
            <a:pPr marL="514350" indent="-514350">
              <a:buFont typeface="+mj-lt"/>
              <a:buAutoNum type="arabicPeriod"/>
              <a:defRPr/>
            </a:pPr>
            <a:r>
              <a:rPr lang="en-US" sz="2000" dirty="0"/>
              <a:t>still-born child or children under 18 </a:t>
            </a:r>
            <a:r>
              <a:rPr lang="en-US" sz="2000" dirty="0" err="1"/>
              <a:t>yrs</a:t>
            </a:r>
            <a:endParaRPr lang="en-US" sz="2000" dirty="0"/>
          </a:p>
          <a:p>
            <a:pPr marL="514350" indent="-514350">
              <a:buFont typeface="+mj-lt"/>
              <a:buAutoNum type="arabicPeriod"/>
              <a:defRPr/>
            </a:pPr>
            <a:r>
              <a:rPr lang="en-US" sz="2000" dirty="0"/>
              <a:t>in patient died during surgical operation, non-surgical intervention or in connection related to them or during introduction to anesthesia,</a:t>
            </a:r>
          </a:p>
          <a:p>
            <a:pPr marL="514350" indent="-514350">
              <a:buFont typeface="+mj-lt"/>
              <a:buAutoNum type="arabicPeriod"/>
              <a:defRPr/>
            </a:pPr>
            <a:r>
              <a:rPr lang="en-US" sz="2000" dirty="0"/>
              <a:t>after withdrawal of organs or cells for </a:t>
            </a:r>
            <a:r>
              <a:rPr lang="en-US" sz="2000" dirty="0" err="1"/>
              <a:t>transpalntation</a:t>
            </a:r>
            <a:r>
              <a:rPr lang="en-US" sz="2000" dirty="0"/>
              <a:t> or </a:t>
            </a:r>
            <a:r>
              <a:rPr lang="en-US" sz="2000" dirty="0" err="1"/>
              <a:t>fo</a:t>
            </a:r>
            <a:r>
              <a:rPr lang="en-US" sz="2000" dirty="0"/>
              <a:t> research or education</a:t>
            </a:r>
          </a:p>
          <a:p>
            <a:pPr marL="514350" indent="-514350">
              <a:buFont typeface="+mj-lt"/>
              <a:buAutoNum type="arabicPeriod"/>
              <a:defRPr/>
            </a:pPr>
            <a:r>
              <a:rPr lang="en-US" sz="2000" dirty="0"/>
              <a:t>in case when death is related to</a:t>
            </a:r>
          </a:p>
          <a:p>
            <a:pPr marL="1314450" lvl="2" indent="-514350">
              <a:defRPr/>
            </a:pPr>
            <a:r>
              <a:rPr lang="en-US" sz="1600" dirty="0"/>
              <a:t>serious </a:t>
            </a:r>
            <a:r>
              <a:rPr lang="en-US" sz="1600" dirty="0" err="1"/>
              <a:t>undesiderable</a:t>
            </a:r>
            <a:r>
              <a:rPr lang="en-US" sz="1600" dirty="0"/>
              <a:t> event in clinical </a:t>
            </a:r>
            <a:r>
              <a:rPr lang="en-US" sz="1600" dirty="0" err="1"/>
              <a:t>evalution</a:t>
            </a:r>
            <a:r>
              <a:rPr lang="en-US" sz="1600" dirty="0"/>
              <a:t> of medicament</a:t>
            </a:r>
          </a:p>
          <a:p>
            <a:pPr marL="1314450" lvl="2" indent="-514350">
              <a:defRPr/>
            </a:pPr>
            <a:r>
              <a:rPr lang="en-US" sz="1600" dirty="0" err="1"/>
              <a:t>undesiderable</a:t>
            </a:r>
            <a:r>
              <a:rPr lang="en-US" sz="1600" dirty="0"/>
              <a:t> event clinical trial of medical device</a:t>
            </a:r>
          </a:p>
          <a:p>
            <a:pPr marL="1314450" lvl="2" indent="-514350">
              <a:defRPr/>
            </a:pPr>
            <a:r>
              <a:rPr lang="en-US" sz="1600" dirty="0"/>
              <a:t>in the connection </a:t>
            </a:r>
            <a:r>
              <a:rPr lang="en-US" sz="1200" dirty="0"/>
              <a:t>of confirmation with new </a:t>
            </a:r>
            <a:r>
              <a:rPr lang="en-US" sz="1200" dirty="0" err="1"/>
              <a:t>knowledges</a:t>
            </a:r>
            <a:r>
              <a:rPr lang="en-US" sz="1200" dirty="0"/>
              <a:t> or </a:t>
            </a:r>
            <a:r>
              <a:rPr lang="en-US" sz="1200" dirty="0" err="1"/>
              <a:t>procedurtes</a:t>
            </a:r>
            <a:r>
              <a:rPr lang="en-US" sz="1200" dirty="0"/>
              <a:t> which did not been used before</a:t>
            </a:r>
          </a:p>
          <a:p>
            <a:pPr marL="514350" indent="-514350">
              <a:buFont typeface="+mj-lt"/>
              <a:buAutoNum type="arabicPeriod"/>
              <a:defRPr/>
            </a:pPr>
            <a:r>
              <a:rPr lang="en-US" sz="2000" dirty="0"/>
              <a:t>in case of suspicion that death </a:t>
            </a:r>
            <a:r>
              <a:rPr lang="en-US" sz="2000" dirty="0" err="1"/>
              <a:t>occured</a:t>
            </a:r>
            <a:r>
              <a:rPr lang="en-US" sz="2000" dirty="0"/>
              <a:t>  in connection with withdrawal</a:t>
            </a:r>
          </a:p>
          <a:p>
            <a:pPr marL="1314450" lvl="2" indent="-514350">
              <a:defRPr/>
            </a:pPr>
            <a:r>
              <a:rPr lang="en-US" sz="1600" dirty="0"/>
              <a:t>of organ for transplantation</a:t>
            </a:r>
          </a:p>
          <a:p>
            <a:pPr marL="1314450" lvl="2" indent="-514350">
              <a:defRPr/>
            </a:pPr>
            <a:r>
              <a:rPr lang="en-US" sz="1600" dirty="0"/>
              <a:t>tissues or cells for use in man</a:t>
            </a:r>
          </a:p>
          <a:p>
            <a:pPr marL="514350" indent="-514350">
              <a:buFont typeface="+mj-lt"/>
              <a:buAutoNum type="arabicPeriod"/>
              <a:defRPr/>
            </a:pPr>
            <a:r>
              <a:rPr lang="en-US" sz="2000" dirty="0"/>
              <a:t>in case of indistinct diagnosis or death of patient admitted to hospital</a:t>
            </a:r>
          </a:p>
          <a:p>
            <a:pPr marL="514350" indent="-514350">
              <a:buFont typeface="+mj-lt"/>
              <a:buAutoNum type="arabicPeriod"/>
              <a:defRPr/>
            </a:pPr>
            <a:endParaRPr lang="en-US" sz="2000" dirty="0"/>
          </a:p>
          <a:p>
            <a:pPr marL="914400" lvl="1" indent="-514350">
              <a:buFont typeface="+mj-lt"/>
              <a:buAutoNum type="arabicPeriod"/>
              <a:defRPr/>
            </a:pPr>
            <a:endParaRPr lang="en-US" sz="2000" dirty="0">
              <a:ea typeface="+mn-ea"/>
              <a:cs typeface="+mn-cs"/>
            </a:endParaRPr>
          </a:p>
          <a:p>
            <a:pPr marL="914400" lvl="1" indent="-514350">
              <a:buFont typeface="+mj-lt"/>
              <a:buAutoNum type="arabicPeriod"/>
              <a:defRPr/>
            </a:pPr>
            <a:endParaRPr lang="en-US" sz="2000" dirty="0"/>
          </a:p>
          <a:p>
            <a:pPr>
              <a:defRPr/>
            </a:pP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0AB88D-D94A-1E47-0685-A61056A9AF86}"/>
              </a:ext>
            </a:extLst>
          </p:cNvPr>
          <p:cNvSpPr>
            <a:spLocks noGrp="1"/>
          </p:cNvSpPr>
          <p:nvPr>
            <p:ph type="title"/>
          </p:nvPr>
        </p:nvSpPr>
        <p:spPr>
          <a:xfrm>
            <a:off x="395288" y="381000"/>
            <a:ext cx="8291512" cy="815975"/>
          </a:xfrm>
        </p:spPr>
        <p:txBody>
          <a:bodyPr/>
          <a:lstStyle/>
          <a:p>
            <a:pPr>
              <a:defRPr/>
            </a:pPr>
            <a:r>
              <a:rPr lang="cs-CZ" sz="3600" dirty="0" err="1"/>
              <a:t>Obligatory</a:t>
            </a:r>
            <a:r>
              <a:rPr lang="cs-CZ" sz="3600" dirty="0"/>
              <a:t> </a:t>
            </a:r>
            <a:r>
              <a:rPr lang="cs-CZ" sz="3600" dirty="0" err="1"/>
              <a:t>conditions</a:t>
            </a:r>
            <a:r>
              <a:rPr lang="cs-CZ" sz="3600" dirty="0"/>
              <a:t> </a:t>
            </a:r>
            <a:r>
              <a:rPr lang="cs-CZ" sz="3600" dirty="0" err="1"/>
              <a:t>of</a:t>
            </a:r>
            <a:r>
              <a:rPr lang="cs-CZ" sz="3600" dirty="0"/>
              <a:t> </a:t>
            </a:r>
            <a:br>
              <a:rPr lang="cs-CZ" sz="3600" dirty="0"/>
            </a:br>
            <a:r>
              <a:rPr lang="cs-CZ" sz="3600" dirty="0" err="1"/>
              <a:t>health</a:t>
            </a:r>
            <a:r>
              <a:rPr lang="cs-CZ" sz="3600" dirty="0"/>
              <a:t> </a:t>
            </a:r>
            <a:r>
              <a:rPr lang="cs-CZ" sz="3600" dirty="0" err="1"/>
              <a:t>autopsy</a:t>
            </a:r>
            <a:endParaRPr lang="en-US" sz="3600" dirty="0"/>
          </a:p>
        </p:txBody>
      </p:sp>
      <p:sp>
        <p:nvSpPr>
          <p:cNvPr id="3" name="Zástupný symbol pro obsah 2">
            <a:extLst>
              <a:ext uri="{FF2B5EF4-FFF2-40B4-BE49-F238E27FC236}">
                <a16:creationId xmlns:a16="http://schemas.microsoft.com/office/drawing/2014/main" id="{1496E9F8-7FF3-6E9A-D25B-02660C766E49}"/>
              </a:ext>
            </a:extLst>
          </p:cNvPr>
          <p:cNvSpPr>
            <a:spLocks noGrp="1"/>
          </p:cNvSpPr>
          <p:nvPr>
            <p:ph idx="1"/>
          </p:nvPr>
        </p:nvSpPr>
        <p:spPr>
          <a:xfrm>
            <a:off x="179388" y="1341438"/>
            <a:ext cx="8964612" cy="5516562"/>
          </a:xfrm>
        </p:spPr>
        <p:txBody>
          <a:bodyPr/>
          <a:lstStyle/>
          <a:p>
            <a:pPr marL="514350" indent="-514350">
              <a:buFont typeface="+mj-lt"/>
              <a:buAutoNum type="arabicPeriod"/>
              <a:defRPr/>
            </a:pPr>
            <a:r>
              <a:rPr lang="cs-CZ" sz="2400" dirty="0"/>
              <a:t>in case </a:t>
            </a:r>
            <a:r>
              <a:rPr lang="cs-CZ" sz="2400" dirty="0" err="1"/>
              <a:t>of</a:t>
            </a:r>
            <a:r>
              <a:rPr lang="cs-CZ" sz="2400" dirty="0"/>
              <a:t> </a:t>
            </a:r>
            <a:r>
              <a:rPr lang="cs-CZ" sz="2400" dirty="0" err="1"/>
              <a:t>sudden</a:t>
            </a:r>
            <a:r>
              <a:rPr lang="cs-CZ" sz="2400" dirty="0"/>
              <a:t> and </a:t>
            </a:r>
            <a:r>
              <a:rPr lang="cs-CZ" sz="2400" dirty="0" err="1"/>
              <a:t>unexpected</a:t>
            </a:r>
            <a:r>
              <a:rPr lang="cs-CZ" sz="2400" dirty="0"/>
              <a:t> </a:t>
            </a:r>
            <a:r>
              <a:rPr lang="cs-CZ" sz="2400" dirty="0" err="1"/>
              <a:t>death</a:t>
            </a:r>
            <a:r>
              <a:rPr lang="cs-CZ" sz="2400" dirty="0"/>
              <a:t> </a:t>
            </a:r>
            <a:r>
              <a:rPr lang="cs-CZ" sz="2400" dirty="0" err="1"/>
              <a:t>whne</a:t>
            </a:r>
            <a:r>
              <a:rPr lang="cs-CZ" sz="2400" dirty="0"/>
              <a:t> </a:t>
            </a:r>
            <a:r>
              <a:rPr lang="cs-CZ" sz="2400" dirty="0" err="1"/>
              <a:t>cuase</a:t>
            </a:r>
            <a:r>
              <a:rPr lang="cs-CZ" sz="2400" dirty="0"/>
              <a:t> </a:t>
            </a:r>
            <a:r>
              <a:rPr lang="cs-CZ" sz="2400" dirty="0" err="1"/>
              <a:t>of</a:t>
            </a:r>
            <a:r>
              <a:rPr lang="cs-CZ" sz="2400" dirty="0"/>
              <a:t> </a:t>
            </a:r>
            <a:r>
              <a:rPr lang="cs-CZ" sz="2400" dirty="0" err="1"/>
              <a:t>death</a:t>
            </a:r>
            <a:r>
              <a:rPr lang="cs-CZ" sz="2400" dirty="0"/>
              <a:t> </a:t>
            </a:r>
            <a:r>
              <a:rPr lang="cs-CZ" sz="2400" dirty="0" err="1"/>
              <a:t>wss</a:t>
            </a:r>
            <a:r>
              <a:rPr lang="cs-CZ" sz="2400" dirty="0"/>
              <a:t> not </a:t>
            </a:r>
            <a:r>
              <a:rPr lang="cs-CZ" sz="2400" dirty="0" err="1"/>
              <a:t>possible</a:t>
            </a:r>
            <a:r>
              <a:rPr lang="cs-CZ" sz="2400" dirty="0"/>
              <a:t> to </a:t>
            </a:r>
            <a:r>
              <a:rPr lang="cs-CZ" sz="2400" dirty="0" err="1"/>
              <a:t>establish</a:t>
            </a:r>
            <a:r>
              <a:rPr lang="cs-CZ" sz="2400" dirty="0"/>
              <a:t> </a:t>
            </a:r>
            <a:r>
              <a:rPr lang="cs-CZ" sz="2400" dirty="0" err="1"/>
              <a:t>during</a:t>
            </a:r>
            <a:r>
              <a:rPr lang="cs-CZ" sz="2400" dirty="0"/>
              <a:t> </a:t>
            </a:r>
            <a:r>
              <a:rPr lang="cs-CZ" sz="2400" dirty="0" err="1"/>
              <a:t>the</a:t>
            </a:r>
            <a:r>
              <a:rPr lang="cs-CZ" sz="2400" dirty="0"/>
              <a:t> </a:t>
            </a:r>
            <a:r>
              <a:rPr lang="cs-CZ" sz="2400" dirty="0" err="1"/>
              <a:t>examination</a:t>
            </a:r>
            <a:r>
              <a:rPr lang="cs-CZ" sz="2400" dirty="0"/>
              <a:t> </a:t>
            </a:r>
            <a:r>
              <a:rPr lang="cs-CZ" sz="2400" dirty="0" err="1"/>
              <a:t>of</a:t>
            </a:r>
            <a:r>
              <a:rPr lang="cs-CZ" sz="2400" dirty="0"/>
              <a:t> </a:t>
            </a:r>
            <a:r>
              <a:rPr lang="cs-CZ" sz="2400" dirty="0" err="1"/>
              <a:t>dead</a:t>
            </a:r>
            <a:r>
              <a:rPr lang="cs-CZ" sz="2400" dirty="0"/>
              <a:t> body</a:t>
            </a:r>
          </a:p>
          <a:p>
            <a:pPr marL="514350" indent="-514350">
              <a:buFont typeface="+mj-lt"/>
              <a:buAutoNum type="arabicPeriod"/>
              <a:defRPr/>
            </a:pPr>
            <a:r>
              <a:rPr lang="cs-CZ" sz="2400" dirty="0"/>
              <a:t>in </a:t>
            </a:r>
            <a:r>
              <a:rPr lang="cs-CZ" sz="2400" dirty="0" err="1"/>
              <a:t>all</a:t>
            </a:r>
            <a:r>
              <a:rPr lang="cs-CZ" sz="2400" dirty="0"/>
              <a:t> </a:t>
            </a:r>
            <a:r>
              <a:rPr lang="cs-CZ" sz="2400" dirty="0" err="1"/>
              <a:t>violent</a:t>
            </a:r>
            <a:r>
              <a:rPr lang="cs-CZ" sz="2400" dirty="0"/>
              <a:t> </a:t>
            </a:r>
            <a:r>
              <a:rPr lang="cs-CZ" sz="2400" dirty="0" err="1"/>
              <a:t>death</a:t>
            </a:r>
            <a:r>
              <a:rPr lang="cs-CZ" sz="2400" dirty="0"/>
              <a:t> </a:t>
            </a:r>
            <a:r>
              <a:rPr lang="cs-CZ" sz="2400" dirty="0" err="1"/>
              <a:t>including</a:t>
            </a:r>
            <a:r>
              <a:rPr lang="cs-CZ" sz="2400" dirty="0"/>
              <a:t> </a:t>
            </a:r>
            <a:r>
              <a:rPr lang="cs-CZ" sz="2400" dirty="0" err="1"/>
              <a:t>suicide</a:t>
            </a:r>
            <a:endParaRPr lang="cs-CZ" sz="2400" dirty="0"/>
          </a:p>
          <a:p>
            <a:pPr marL="514350" indent="-514350">
              <a:buFont typeface="+mj-lt"/>
              <a:buAutoNum type="arabicPeriod"/>
              <a:defRPr/>
            </a:pPr>
            <a:r>
              <a:rPr lang="cs-CZ" sz="2400" dirty="0"/>
              <a:t>in </a:t>
            </a:r>
            <a:r>
              <a:rPr lang="cs-CZ" sz="2400" dirty="0" err="1"/>
              <a:t>suspicion</a:t>
            </a:r>
            <a:r>
              <a:rPr lang="cs-CZ" sz="2400" dirty="0"/>
              <a:t> </a:t>
            </a:r>
            <a:r>
              <a:rPr lang="cs-CZ" sz="2400" dirty="0" err="1"/>
              <a:t>that</a:t>
            </a:r>
            <a:r>
              <a:rPr lang="cs-CZ" sz="2400" dirty="0"/>
              <a:t> </a:t>
            </a:r>
            <a:r>
              <a:rPr lang="cs-CZ" sz="2400" dirty="0" err="1"/>
              <a:t>the</a:t>
            </a:r>
            <a:r>
              <a:rPr lang="cs-CZ" sz="2400" dirty="0"/>
              <a:t> </a:t>
            </a:r>
            <a:r>
              <a:rPr lang="cs-CZ" sz="2400" dirty="0" err="1"/>
              <a:t>death</a:t>
            </a:r>
            <a:r>
              <a:rPr lang="cs-CZ" sz="2400" dirty="0"/>
              <a:t> </a:t>
            </a:r>
            <a:r>
              <a:rPr lang="cs-CZ" sz="2400" dirty="0" err="1"/>
              <a:t>can</a:t>
            </a:r>
            <a:r>
              <a:rPr lang="cs-CZ" sz="2400" dirty="0"/>
              <a:t> </a:t>
            </a:r>
            <a:r>
              <a:rPr lang="cs-CZ" sz="2400" dirty="0" err="1"/>
              <a:t>be</a:t>
            </a:r>
            <a:r>
              <a:rPr lang="cs-CZ" sz="2400" dirty="0"/>
              <a:t> </a:t>
            </a:r>
            <a:r>
              <a:rPr lang="cs-CZ" sz="2400" dirty="0" err="1"/>
              <a:t>related</a:t>
            </a:r>
            <a:r>
              <a:rPr lang="cs-CZ" sz="2400" dirty="0"/>
              <a:t> to </a:t>
            </a:r>
            <a:r>
              <a:rPr lang="cs-CZ" sz="2400" dirty="0" err="1"/>
              <a:t>incorrect</a:t>
            </a:r>
            <a:r>
              <a:rPr lang="cs-CZ" sz="2400" dirty="0"/>
              <a:t> </a:t>
            </a:r>
            <a:r>
              <a:rPr lang="cs-CZ" sz="2400" dirty="0" err="1"/>
              <a:t>treatment</a:t>
            </a:r>
            <a:r>
              <a:rPr lang="cs-CZ" sz="2400" dirty="0"/>
              <a:t> </a:t>
            </a:r>
            <a:r>
              <a:rPr lang="cs-CZ" sz="2400" dirty="0" err="1"/>
              <a:t>which</a:t>
            </a:r>
            <a:r>
              <a:rPr lang="cs-CZ" sz="2400" dirty="0"/>
              <a:t> has </a:t>
            </a:r>
            <a:r>
              <a:rPr lang="cs-CZ" sz="2400" dirty="0" err="1"/>
              <a:t>been</a:t>
            </a:r>
            <a:r>
              <a:rPr lang="cs-CZ" sz="2400" dirty="0"/>
              <a:t> </a:t>
            </a:r>
            <a:r>
              <a:rPr lang="cs-CZ" sz="2400" dirty="0" err="1"/>
              <a:t>expressed</a:t>
            </a:r>
            <a:r>
              <a:rPr lang="cs-CZ" sz="2400" dirty="0"/>
              <a:t> by</a:t>
            </a:r>
          </a:p>
          <a:p>
            <a:pPr marL="914400" lvl="1" indent="-514350">
              <a:defRPr/>
            </a:pPr>
            <a:r>
              <a:rPr lang="cs-CZ" sz="2000" dirty="0" err="1"/>
              <a:t>medical</a:t>
            </a:r>
            <a:r>
              <a:rPr lang="cs-CZ" sz="2000" dirty="0"/>
              <a:t> </a:t>
            </a:r>
            <a:r>
              <a:rPr lang="cs-CZ" sz="2000" dirty="0" err="1"/>
              <a:t>worker</a:t>
            </a:r>
            <a:r>
              <a:rPr lang="cs-CZ" sz="2000" dirty="0"/>
              <a:t> </a:t>
            </a:r>
            <a:r>
              <a:rPr lang="cs-CZ" sz="2000" dirty="0" err="1"/>
              <a:t>participating</a:t>
            </a:r>
            <a:r>
              <a:rPr lang="cs-CZ" sz="2000" dirty="0"/>
              <a:t> in </a:t>
            </a:r>
            <a:r>
              <a:rPr lang="cs-CZ" sz="2000" dirty="0" err="1"/>
              <a:t>treatment</a:t>
            </a:r>
            <a:endParaRPr lang="cs-CZ" sz="2000" dirty="0"/>
          </a:p>
          <a:p>
            <a:pPr marL="914400" lvl="1" indent="-514350">
              <a:defRPr/>
            </a:pPr>
            <a:r>
              <a:rPr lang="cs-CZ" sz="2000" dirty="0" err="1"/>
              <a:t>physician</a:t>
            </a:r>
            <a:r>
              <a:rPr lang="cs-CZ" sz="2000" dirty="0"/>
              <a:t> </a:t>
            </a:r>
            <a:r>
              <a:rPr lang="cs-CZ" sz="2000" dirty="0" err="1"/>
              <a:t>who</a:t>
            </a:r>
            <a:r>
              <a:rPr lang="cs-CZ" sz="2000" dirty="0"/>
              <a:t> made </a:t>
            </a:r>
            <a:r>
              <a:rPr lang="cs-CZ" sz="2000" dirty="0" err="1"/>
              <a:t>examination</a:t>
            </a:r>
            <a:r>
              <a:rPr lang="cs-CZ" sz="2000" dirty="0"/>
              <a:t> </a:t>
            </a:r>
            <a:r>
              <a:rPr lang="cs-CZ" sz="2000" dirty="0" err="1"/>
              <a:t>of</a:t>
            </a:r>
            <a:r>
              <a:rPr lang="cs-CZ" sz="2000" dirty="0"/>
              <a:t> </a:t>
            </a:r>
            <a:r>
              <a:rPr lang="cs-CZ" sz="2000" dirty="0" err="1"/>
              <a:t>dead</a:t>
            </a:r>
            <a:r>
              <a:rPr lang="cs-CZ" sz="2000" dirty="0"/>
              <a:t> body</a:t>
            </a:r>
          </a:p>
          <a:p>
            <a:pPr marL="914400" lvl="1" indent="-514350">
              <a:defRPr/>
            </a:pPr>
            <a:r>
              <a:rPr lang="cs-CZ" sz="2000" dirty="0" err="1"/>
              <a:t>relatives</a:t>
            </a:r>
            <a:r>
              <a:rPr lang="cs-CZ" sz="2000" dirty="0"/>
              <a:t> </a:t>
            </a:r>
            <a:r>
              <a:rPr lang="cs-CZ" sz="2000" dirty="0" err="1"/>
              <a:t>of</a:t>
            </a:r>
            <a:r>
              <a:rPr lang="cs-CZ" sz="2000" dirty="0"/>
              <a:t> </a:t>
            </a:r>
            <a:r>
              <a:rPr lang="cs-CZ" sz="2000" dirty="0" err="1"/>
              <a:t>partners</a:t>
            </a:r>
            <a:endParaRPr lang="cs-CZ" sz="2000" dirty="0"/>
          </a:p>
          <a:p>
            <a:pPr marL="514350" indent="-514350">
              <a:buFont typeface="+mj-lt"/>
              <a:buAutoNum type="arabicPeriod"/>
              <a:defRPr/>
            </a:pPr>
            <a:r>
              <a:rPr lang="cs-CZ" sz="2400" dirty="0"/>
              <a:t>in </a:t>
            </a:r>
            <a:r>
              <a:rPr lang="cs-CZ" sz="2400" dirty="0" err="1"/>
              <a:t>suspicion</a:t>
            </a:r>
            <a:r>
              <a:rPr lang="cs-CZ" sz="2400" dirty="0"/>
              <a:t> </a:t>
            </a:r>
            <a:r>
              <a:rPr lang="cs-CZ" sz="2400" dirty="0" err="1"/>
              <a:t>that</a:t>
            </a:r>
            <a:r>
              <a:rPr lang="cs-CZ" sz="2400" dirty="0"/>
              <a:t> </a:t>
            </a:r>
            <a:r>
              <a:rPr lang="cs-CZ" sz="2400" dirty="0" err="1"/>
              <a:t>death</a:t>
            </a:r>
            <a:r>
              <a:rPr lang="cs-CZ" sz="2400" dirty="0"/>
              <a:t> </a:t>
            </a:r>
            <a:r>
              <a:rPr lang="cs-CZ" sz="2400" dirty="0" err="1"/>
              <a:t>was</a:t>
            </a:r>
            <a:r>
              <a:rPr lang="cs-CZ" sz="2400" dirty="0"/>
              <a:t> </a:t>
            </a:r>
            <a:r>
              <a:rPr lang="cs-CZ" sz="2400" dirty="0" err="1"/>
              <a:t>caused</a:t>
            </a:r>
            <a:r>
              <a:rPr lang="cs-CZ" sz="2400" dirty="0"/>
              <a:t> by </a:t>
            </a:r>
            <a:r>
              <a:rPr lang="cs-CZ" sz="2400" dirty="0" err="1"/>
              <a:t>illicit</a:t>
            </a:r>
            <a:r>
              <a:rPr lang="cs-CZ" sz="2400" dirty="0"/>
              <a:t> </a:t>
            </a:r>
            <a:r>
              <a:rPr lang="cs-CZ" sz="2400" dirty="0" err="1"/>
              <a:t>drugs</a:t>
            </a:r>
            <a:endParaRPr lang="cs-CZ" sz="2400" dirty="0"/>
          </a:p>
          <a:p>
            <a:pPr marL="514350" indent="-514350">
              <a:buFont typeface="+mj-lt"/>
              <a:buAutoNum type="arabicPeriod"/>
              <a:defRPr/>
            </a:pPr>
            <a:r>
              <a:rPr lang="cs-CZ" sz="2400" dirty="0"/>
              <a:t>in </a:t>
            </a:r>
            <a:r>
              <a:rPr lang="cs-CZ" sz="2400" dirty="0" err="1"/>
              <a:t>persons</a:t>
            </a:r>
            <a:r>
              <a:rPr lang="cs-CZ" sz="2400" dirty="0"/>
              <a:t> </a:t>
            </a:r>
            <a:r>
              <a:rPr lang="cs-CZ" sz="2400" dirty="0" err="1"/>
              <a:t>died</a:t>
            </a:r>
            <a:r>
              <a:rPr lang="cs-CZ" sz="2400" dirty="0"/>
              <a:t> in </a:t>
            </a:r>
            <a:r>
              <a:rPr lang="cs-CZ" sz="2400" dirty="0" err="1"/>
              <a:t>custody</a:t>
            </a:r>
            <a:r>
              <a:rPr lang="cs-CZ" sz="2400" dirty="0"/>
              <a:t> </a:t>
            </a:r>
            <a:r>
              <a:rPr lang="cs-CZ" sz="2400" dirty="0" err="1"/>
              <a:t>or</a:t>
            </a:r>
            <a:r>
              <a:rPr lang="cs-CZ" sz="2400" dirty="0"/>
              <a:t> </a:t>
            </a:r>
            <a:r>
              <a:rPr lang="cs-CZ" sz="2400" dirty="0" err="1"/>
              <a:t>prison</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8B04E6-D555-FCF4-6599-6ACE79A60913}"/>
              </a:ext>
            </a:extLst>
          </p:cNvPr>
          <p:cNvSpPr>
            <a:spLocks noGrp="1"/>
          </p:cNvSpPr>
          <p:nvPr>
            <p:ph type="title"/>
          </p:nvPr>
        </p:nvSpPr>
        <p:spPr/>
        <p:txBody>
          <a:bodyPr/>
          <a:lstStyle/>
          <a:p>
            <a:pPr>
              <a:defRPr/>
            </a:pPr>
            <a:r>
              <a:rPr lang="cs-CZ" dirty="0" err="1"/>
              <a:t>Who</a:t>
            </a:r>
            <a:r>
              <a:rPr lang="cs-CZ" dirty="0"/>
              <a:t> </a:t>
            </a:r>
            <a:r>
              <a:rPr lang="cs-CZ" dirty="0" err="1"/>
              <a:t>covers</a:t>
            </a:r>
            <a:r>
              <a:rPr lang="cs-CZ" dirty="0"/>
              <a:t> </a:t>
            </a:r>
            <a:r>
              <a:rPr lang="cs-CZ" dirty="0" err="1"/>
              <a:t>autopsy</a:t>
            </a:r>
            <a:endParaRPr lang="en-US" dirty="0"/>
          </a:p>
        </p:txBody>
      </p:sp>
      <p:sp>
        <p:nvSpPr>
          <p:cNvPr id="3" name="Zástupný symbol pro obsah 2">
            <a:extLst>
              <a:ext uri="{FF2B5EF4-FFF2-40B4-BE49-F238E27FC236}">
                <a16:creationId xmlns:a16="http://schemas.microsoft.com/office/drawing/2014/main" id="{4F5031EC-3A60-25AD-D191-80A65167F387}"/>
              </a:ext>
            </a:extLst>
          </p:cNvPr>
          <p:cNvSpPr>
            <a:spLocks noGrp="1"/>
          </p:cNvSpPr>
          <p:nvPr>
            <p:ph idx="1"/>
          </p:nvPr>
        </p:nvSpPr>
        <p:spPr/>
        <p:txBody>
          <a:bodyPr/>
          <a:lstStyle/>
          <a:p>
            <a:pPr>
              <a:defRPr/>
            </a:pPr>
            <a:r>
              <a:rPr lang="cs-CZ" dirty="0" err="1"/>
              <a:t>Pathological</a:t>
            </a:r>
            <a:r>
              <a:rPr lang="cs-CZ" dirty="0"/>
              <a:t>:</a:t>
            </a:r>
          </a:p>
          <a:p>
            <a:pPr lvl="1">
              <a:defRPr/>
            </a:pPr>
            <a:r>
              <a:rPr lang="cs-CZ" dirty="0" err="1"/>
              <a:t>health</a:t>
            </a:r>
            <a:r>
              <a:rPr lang="cs-CZ" dirty="0"/>
              <a:t> </a:t>
            </a:r>
            <a:r>
              <a:rPr lang="cs-CZ" dirty="0" err="1"/>
              <a:t>insurance</a:t>
            </a:r>
            <a:r>
              <a:rPr lang="cs-CZ" dirty="0"/>
              <a:t> </a:t>
            </a:r>
            <a:r>
              <a:rPr lang="cs-CZ" dirty="0" err="1"/>
              <a:t>companies</a:t>
            </a:r>
            <a:endParaRPr lang="cs-CZ" dirty="0"/>
          </a:p>
          <a:p>
            <a:pPr marL="571500" indent="-514350">
              <a:defRPr/>
            </a:pPr>
            <a:r>
              <a:rPr lang="cs-CZ" dirty="0" err="1"/>
              <a:t>Health</a:t>
            </a:r>
            <a:r>
              <a:rPr lang="cs-CZ" dirty="0"/>
              <a:t>:</a:t>
            </a:r>
          </a:p>
          <a:p>
            <a:pPr marL="971550" lvl="1" indent="-514350">
              <a:defRPr/>
            </a:pPr>
            <a:r>
              <a:rPr lang="cs-CZ" dirty="0" err="1"/>
              <a:t>health</a:t>
            </a:r>
            <a:r>
              <a:rPr lang="cs-CZ" dirty="0"/>
              <a:t> </a:t>
            </a:r>
            <a:r>
              <a:rPr lang="cs-CZ" dirty="0" err="1"/>
              <a:t>insurance</a:t>
            </a:r>
            <a:r>
              <a:rPr lang="cs-CZ" dirty="0"/>
              <a:t> </a:t>
            </a:r>
            <a:r>
              <a:rPr lang="cs-CZ" dirty="0" err="1"/>
              <a:t>companies</a:t>
            </a:r>
            <a:endParaRPr lang="cs-CZ" dirty="0"/>
          </a:p>
          <a:p>
            <a:pPr marL="571500" indent="-514350">
              <a:defRPr/>
            </a:pPr>
            <a:r>
              <a:rPr lang="cs-CZ" dirty="0"/>
              <a:t>Forensic:</a:t>
            </a:r>
          </a:p>
          <a:p>
            <a:pPr marL="971550" lvl="1" indent="-514350">
              <a:defRPr/>
            </a:pPr>
            <a:r>
              <a:rPr lang="cs-CZ" dirty="0"/>
              <a:t>police </a:t>
            </a:r>
            <a:r>
              <a:rPr lang="cs-CZ" dirty="0" err="1"/>
              <a:t>investigator</a:t>
            </a:r>
            <a:endParaRPr lang="cs-CZ" dirty="0"/>
          </a:p>
          <a:p>
            <a:pPr marL="571500" indent="-514350">
              <a:defRPr/>
            </a:pPr>
            <a:r>
              <a:rPr lang="cs-CZ" dirty="0" err="1"/>
              <a:t>Anatomical</a:t>
            </a:r>
            <a:r>
              <a:rPr lang="cs-CZ" dirty="0"/>
              <a:t>:</a:t>
            </a:r>
          </a:p>
          <a:p>
            <a:pPr marL="971550" lvl="1" indent="-514350">
              <a:defRPr/>
            </a:pPr>
            <a:r>
              <a:rPr lang="cs-CZ" dirty="0" err="1"/>
              <a:t>universities</a:t>
            </a:r>
            <a:endParaRPr lang="cs-CZ" dirty="0"/>
          </a:p>
          <a:p>
            <a:pPr marL="971550" lvl="1" indent="-514350">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a:extLst>
              <a:ext uri="{FF2B5EF4-FFF2-40B4-BE49-F238E27FC236}">
                <a16:creationId xmlns:a16="http://schemas.microsoft.com/office/drawing/2014/main" id="{D3586B36-B531-7325-2867-5B764DB7AA1C}"/>
              </a:ext>
            </a:extLst>
          </p:cNvPr>
          <p:cNvSpPr>
            <a:spLocks noGrp="1" noChangeArrowheads="1"/>
          </p:cNvSpPr>
          <p:nvPr>
            <p:ph type="title"/>
          </p:nvPr>
        </p:nvSpPr>
        <p:spPr/>
        <p:txBody>
          <a:bodyPr/>
          <a:lstStyle/>
          <a:p>
            <a:pPr eaLnBrk="1" hangingPunct="1">
              <a:defRPr/>
            </a:pPr>
            <a:r>
              <a:rPr lang="en-GB" sz="3200" b="1"/>
              <a:t>Forensic medicine</a:t>
            </a:r>
            <a:endParaRPr lang="cs-CZ" sz="3200" b="1"/>
          </a:p>
        </p:txBody>
      </p:sp>
      <p:sp>
        <p:nvSpPr>
          <p:cNvPr id="6147" name="Rectangle 5">
            <a:extLst>
              <a:ext uri="{FF2B5EF4-FFF2-40B4-BE49-F238E27FC236}">
                <a16:creationId xmlns:a16="http://schemas.microsoft.com/office/drawing/2014/main" id="{75DFF52B-AA27-50FB-4C87-F4320035D09E}"/>
              </a:ext>
            </a:extLst>
          </p:cNvPr>
          <p:cNvSpPr>
            <a:spLocks noChangeArrowheads="1"/>
          </p:cNvSpPr>
          <p:nvPr/>
        </p:nvSpPr>
        <p:spPr bwMode="auto">
          <a:xfrm>
            <a:off x="323850" y="1133475"/>
            <a:ext cx="8496300" cy="531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52352" bIns="38088" anchor="ctr">
            <a:spAutoFit/>
          </a:bodyPr>
          <a:lstStyle>
            <a:lvl1pPr marL="896938" indent="-896938">
              <a:spcBef>
                <a:spcPct val="20000"/>
              </a:spcBef>
              <a:buClr>
                <a:schemeClr val="hlink"/>
              </a:buClr>
              <a:buSzPct val="65000"/>
              <a:buFont typeface="Wingdings" panose="05000000000000000000" pitchFamily="2" charset="2"/>
              <a:buChar char="n"/>
              <a:tabLst>
                <a:tab pos="896938" algn="l"/>
              </a:tabLst>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anose="05000000000000000000" pitchFamily="2" charset="2"/>
              <a:buChar char="n"/>
              <a:tabLst>
                <a:tab pos="896938" algn="l"/>
              </a:tabLst>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anose="05000000000000000000" pitchFamily="2" charset="2"/>
              <a:buChar char="n"/>
              <a:tabLst>
                <a:tab pos="896938" algn="l"/>
              </a:tabLst>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anose="05000000000000000000" pitchFamily="2" charset="2"/>
              <a:buChar char="n"/>
              <a:tabLst>
                <a:tab pos="896938" algn="l"/>
              </a:tabLst>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anose="05000000000000000000" pitchFamily="2" charset="2"/>
              <a:buChar char="n"/>
              <a:tabLst>
                <a:tab pos="896938" algn="l"/>
              </a:tabLst>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tabLst>
                <a:tab pos="896938" algn="l"/>
              </a:tabLst>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tabLst>
                <a:tab pos="896938" algn="l"/>
              </a:tabLst>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tabLst>
                <a:tab pos="896938" algn="l"/>
              </a:tabLst>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tabLst>
                <a:tab pos="896938" algn="l"/>
              </a:tabLst>
              <a:defRPr sz="2000">
                <a:solidFill>
                  <a:schemeClr val="tx1"/>
                </a:solidFill>
                <a:latin typeface="Tahoma" panose="020B0604030504040204" pitchFamily="34" charset="0"/>
              </a:defRPr>
            </a:lvl9pPr>
          </a:lstStyle>
          <a:p>
            <a:pPr algn="ctr" eaLnBrk="1" hangingPunct="1">
              <a:spcBef>
                <a:spcPct val="0"/>
              </a:spcBef>
              <a:buClrTx/>
              <a:buSzTx/>
              <a:buFontTx/>
              <a:buNone/>
            </a:pPr>
            <a:r>
              <a:rPr lang="en-GB" altLang="cs-CZ" sz="2800" b="1" i="1">
                <a:latin typeface="Arial" panose="020B0604020202020204" pitchFamily="34" charset="0"/>
              </a:rPr>
              <a:t>Following three terms are frequently used </a:t>
            </a:r>
            <a:r>
              <a:rPr lang="en-US" altLang="cs-CZ" sz="2800" b="1" i="1">
                <a:latin typeface="Arial" panose="020B0604020202020204" pitchFamily="34" charset="0"/>
              </a:rPr>
              <a:t>indiscriminately:</a:t>
            </a:r>
          </a:p>
          <a:p>
            <a:pPr algn="just" eaLnBrk="1" hangingPunct="1">
              <a:spcBef>
                <a:spcPct val="0"/>
              </a:spcBef>
              <a:buClrTx/>
              <a:buSzTx/>
              <a:buFontTx/>
              <a:buNone/>
            </a:pPr>
            <a:r>
              <a:rPr lang="en-US" altLang="cs-CZ" sz="2800" b="1">
                <a:latin typeface="Arial" panose="020B0604020202020204" pitchFamily="34" charset="0"/>
              </a:rPr>
              <a:t>Forensic pathology</a:t>
            </a:r>
          </a:p>
          <a:p>
            <a:pPr algn="just" eaLnBrk="1" hangingPunct="1">
              <a:spcBef>
                <a:spcPct val="0"/>
              </a:spcBef>
              <a:buClrTx/>
              <a:buSzTx/>
              <a:buFontTx/>
              <a:buNone/>
            </a:pPr>
            <a:r>
              <a:rPr lang="en-US" altLang="cs-CZ" sz="2800">
                <a:latin typeface="Arial" panose="020B0604020202020204" pitchFamily="34" charset="0"/>
              </a:rPr>
              <a:t>	It deals with dead bodies – explains cause of death </a:t>
            </a:r>
            <a:endParaRPr lang="en-US" altLang="cs-CZ" sz="2800" b="1">
              <a:latin typeface="Arial" panose="020B0604020202020204" pitchFamily="34" charset="0"/>
            </a:endParaRPr>
          </a:p>
          <a:p>
            <a:pPr algn="just" eaLnBrk="1" hangingPunct="1">
              <a:spcBef>
                <a:spcPct val="0"/>
              </a:spcBef>
              <a:buClrTx/>
              <a:buSzTx/>
              <a:buFontTx/>
              <a:buNone/>
            </a:pPr>
            <a:r>
              <a:rPr lang="en-US" altLang="cs-CZ" sz="2800" b="1">
                <a:latin typeface="Arial" panose="020B0604020202020204" pitchFamily="34" charset="0"/>
              </a:rPr>
              <a:t>Forensic medicine</a:t>
            </a:r>
          </a:p>
          <a:p>
            <a:pPr algn="just" eaLnBrk="1" hangingPunct="1">
              <a:spcBef>
                <a:spcPct val="0"/>
              </a:spcBef>
              <a:buClrTx/>
              <a:buSzTx/>
              <a:buFontTx/>
              <a:buNone/>
            </a:pPr>
            <a:r>
              <a:rPr lang="en-US" altLang="cs-CZ" sz="2800">
                <a:latin typeface="Arial" panose="020B0604020202020204" pitchFamily="34" charset="0"/>
              </a:rPr>
              <a:t>	It deals with living persons &amp; dead bodies; it explains mainly causes and mechanisms of bodily harm. </a:t>
            </a:r>
            <a:endParaRPr lang="en-US" altLang="cs-CZ" sz="2800" b="1">
              <a:latin typeface="Arial" panose="020B0604020202020204" pitchFamily="34" charset="0"/>
            </a:endParaRPr>
          </a:p>
          <a:p>
            <a:pPr algn="just" eaLnBrk="1" hangingPunct="1">
              <a:spcBef>
                <a:spcPct val="0"/>
              </a:spcBef>
              <a:buClrTx/>
              <a:buSzTx/>
              <a:buFontTx/>
              <a:buNone/>
            </a:pPr>
            <a:r>
              <a:rPr lang="en-US" altLang="cs-CZ" sz="2800" b="1">
                <a:latin typeface="Arial" panose="020B0604020202020204" pitchFamily="34" charset="0"/>
              </a:rPr>
              <a:t>Legal medicine</a:t>
            </a:r>
          </a:p>
          <a:p>
            <a:pPr algn="just" eaLnBrk="1" hangingPunct="1">
              <a:spcBef>
                <a:spcPct val="0"/>
              </a:spcBef>
              <a:buClrTx/>
              <a:buSzTx/>
              <a:buFontTx/>
              <a:buNone/>
            </a:pPr>
            <a:r>
              <a:rPr lang="en-US" altLang="cs-CZ" sz="2800">
                <a:latin typeface="Arial" panose="020B0604020202020204" pitchFamily="34" charset="0"/>
              </a:rPr>
              <a:t>	The jurisprudence related with health; ethics; law acts etc.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3FC23A-E3F0-9131-B837-DF0F56FA6062}"/>
              </a:ext>
            </a:extLst>
          </p:cNvPr>
          <p:cNvSpPr>
            <a:spLocks noGrp="1"/>
          </p:cNvSpPr>
          <p:nvPr>
            <p:ph type="title"/>
          </p:nvPr>
        </p:nvSpPr>
        <p:spPr/>
        <p:txBody>
          <a:bodyPr/>
          <a:lstStyle/>
          <a:p>
            <a:pPr>
              <a:defRPr/>
            </a:pPr>
            <a:endParaRPr lang="en-US"/>
          </a:p>
        </p:txBody>
      </p:sp>
      <p:sp>
        <p:nvSpPr>
          <p:cNvPr id="3" name="Zástupný symbol pro obsah 2">
            <a:extLst>
              <a:ext uri="{FF2B5EF4-FFF2-40B4-BE49-F238E27FC236}">
                <a16:creationId xmlns:a16="http://schemas.microsoft.com/office/drawing/2014/main" id="{CFEAA377-1461-4464-E10B-0E6DAA999355}"/>
              </a:ext>
            </a:extLst>
          </p:cNvPr>
          <p:cNvSpPr>
            <a:spLocks noGrp="1"/>
          </p:cNvSpPr>
          <p:nvPr>
            <p:ph idx="1"/>
          </p:nvPr>
        </p:nvSpPr>
        <p:spPr/>
        <p:txBody>
          <a:bodyPr/>
          <a:lstStyle/>
          <a:p>
            <a:pPr>
              <a:defRPr/>
            </a:pPr>
            <a:r>
              <a:rPr lang="cs-CZ" dirty="0"/>
              <a:t>In case </a:t>
            </a:r>
            <a:r>
              <a:rPr lang="cs-CZ" dirty="0" err="1"/>
              <a:t>of</a:t>
            </a:r>
            <a:r>
              <a:rPr lang="cs-CZ" dirty="0"/>
              <a:t> </a:t>
            </a:r>
            <a:r>
              <a:rPr lang="cs-CZ" dirty="0" err="1"/>
              <a:t>suspicion</a:t>
            </a:r>
            <a:r>
              <a:rPr lang="cs-CZ" dirty="0"/>
              <a:t> </a:t>
            </a:r>
            <a:r>
              <a:rPr lang="cs-CZ" dirty="0" err="1"/>
              <a:t>of</a:t>
            </a:r>
            <a:r>
              <a:rPr lang="cs-CZ" dirty="0"/>
              <a:t> </a:t>
            </a:r>
            <a:r>
              <a:rPr lang="cs-CZ" dirty="0" err="1"/>
              <a:t>violence</a:t>
            </a:r>
            <a:r>
              <a:rPr lang="cs-CZ" dirty="0"/>
              <a:t> </a:t>
            </a:r>
            <a:r>
              <a:rPr lang="cs-CZ" dirty="0" err="1"/>
              <a:t>or</a:t>
            </a:r>
            <a:r>
              <a:rPr lang="cs-CZ" dirty="0"/>
              <a:t> </a:t>
            </a:r>
            <a:r>
              <a:rPr lang="cs-CZ" dirty="0" err="1"/>
              <a:t>criminal</a:t>
            </a:r>
            <a:r>
              <a:rPr lang="cs-CZ" dirty="0"/>
              <a:t> </a:t>
            </a:r>
            <a:r>
              <a:rPr lang="cs-CZ" dirty="0" err="1"/>
              <a:t>act</a:t>
            </a:r>
            <a:r>
              <a:rPr lang="cs-CZ" dirty="0"/>
              <a:t> </a:t>
            </a:r>
            <a:r>
              <a:rPr lang="cs-CZ" dirty="0" err="1"/>
              <a:t>which</a:t>
            </a:r>
            <a:r>
              <a:rPr lang="cs-CZ" dirty="0"/>
              <a:t> </a:t>
            </a:r>
            <a:r>
              <a:rPr lang="cs-CZ" dirty="0" err="1"/>
              <a:t>raised</a:t>
            </a:r>
            <a:r>
              <a:rPr lang="cs-CZ" dirty="0"/>
              <a:t> </a:t>
            </a:r>
            <a:r>
              <a:rPr lang="cs-CZ" dirty="0" err="1"/>
              <a:t>during</a:t>
            </a:r>
            <a:r>
              <a:rPr lang="cs-CZ" dirty="0"/>
              <a:t> </a:t>
            </a:r>
            <a:r>
              <a:rPr lang="cs-CZ" dirty="0" err="1"/>
              <a:t>atuopsy</a:t>
            </a:r>
            <a:r>
              <a:rPr lang="cs-CZ" dirty="0"/>
              <a:t> </a:t>
            </a:r>
            <a:r>
              <a:rPr lang="cs-CZ" dirty="0" err="1"/>
              <a:t>it</a:t>
            </a:r>
            <a:r>
              <a:rPr lang="cs-CZ" dirty="0"/>
              <a:t> </a:t>
            </a:r>
            <a:r>
              <a:rPr lang="cs-CZ" dirty="0" err="1"/>
              <a:t>is</a:t>
            </a:r>
            <a:r>
              <a:rPr lang="cs-CZ" dirty="0"/>
              <a:t>  </a:t>
            </a:r>
            <a:r>
              <a:rPr lang="cs-CZ" dirty="0" err="1"/>
              <a:t>obligatory</a:t>
            </a:r>
            <a:r>
              <a:rPr lang="cs-CZ" dirty="0"/>
              <a:t> to stop </a:t>
            </a:r>
            <a:r>
              <a:rPr lang="cs-CZ" dirty="0" err="1"/>
              <a:t>autopsy</a:t>
            </a:r>
            <a:r>
              <a:rPr lang="cs-CZ" dirty="0"/>
              <a:t> and </a:t>
            </a:r>
            <a:r>
              <a:rPr lang="cs-CZ" dirty="0" err="1"/>
              <a:t>inform</a:t>
            </a:r>
            <a:r>
              <a:rPr lang="cs-CZ" dirty="0"/>
              <a:t> police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9DF5121-5C54-7DA3-8750-9680CAE5FA2B}"/>
              </a:ext>
            </a:extLst>
          </p:cNvPr>
          <p:cNvSpPr>
            <a:spLocks noGrp="1" noChangeArrowheads="1"/>
          </p:cNvSpPr>
          <p:nvPr>
            <p:ph type="title"/>
          </p:nvPr>
        </p:nvSpPr>
        <p:spPr/>
        <p:txBody>
          <a:bodyPr/>
          <a:lstStyle/>
          <a:p>
            <a:pPr eaLnBrk="1" hangingPunct="1">
              <a:defRPr/>
            </a:pPr>
            <a:r>
              <a:rPr lang="en-GB" sz="3200"/>
              <a:t>Forensic medicine in the Europe</a:t>
            </a:r>
            <a:br>
              <a:rPr lang="en-GB" sz="3200"/>
            </a:br>
            <a:endParaRPr lang="cs-CZ" sz="3200"/>
          </a:p>
        </p:txBody>
      </p:sp>
      <p:sp>
        <p:nvSpPr>
          <p:cNvPr id="8195" name="Rectangle 3">
            <a:extLst>
              <a:ext uri="{FF2B5EF4-FFF2-40B4-BE49-F238E27FC236}">
                <a16:creationId xmlns:a16="http://schemas.microsoft.com/office/drawing/2014/main" id="{ECD26D3D-8D21-0D5D-4FFB-62D28AD3BF32}"/>
              </a:ext>
            </a:extLst>
          </p:cNvPr>
          <p:cNvSpPr>
            <a:spLocks noGrp="1" noChangeArrowheads="1"/>
          </p:cNvSpPr>
          <p:nvPr>
            <p:ph type="body" idx="1"/>
          </p:nvPr>
        </p:nvSpPr>
        <p:spPr>
          <a:xfrm>
            <a:off x="468313" y="1341438"/>
            <a:ext cx="8351837" cy="4525962"/>
          </a:xfrm>
        </p:spPr>
        <p:txBody>
          <a:bodyPr/>
          <a:lstStyle/>
          <a:p>
            <a:pPr algn="just" eaLnBrk="1" hangingPunct="1">
              <a:buFont typeface="Wingdings" panose="05000000000000000000" pitchFamily="2" charset="2"/>
              <a:buNone/>
              <a:defRPr/>
            </a:pPr>
            <a:r>
              <a:rPr lang="en-GB" sz="2800" i="1" dirty="0"/>
              <a:t>Czech Republic</a:t>
            </a:r>
          </a:p>
          <a:p>
            <a:pPr algn="just" eaLnBrk="1" hangingPunct="1">
              <a:buFont typeface="Wingdings" panose="05000000000000000000" pitchFamily="2" charset="2"/>
              <a:buNone/>
              <a:defRPr/>
            </a:pPr>
            <a:r>
              <a:rPr lang="en-GB" sz="2800" dirty="0"/>
              <a:t>	Forensic medicine is under the provision of the Ministry of the health of Czech Republic. There are medico-legal departments connected to university hospitals and biggest regional hospitals. Usually</a:t>
            </a:r>
            <a:r>
              <a:rPr lang="cs-CZ" sz="2800" dirty="0"/>
              <a:t>,</a:t>
            </a:r>
            <a:r>
              <a:rPr lang="en-GB" sz="2800" dirty="0"/>
              <a:t> they have autopsy department, histology department, toxicology department and serology department. </a:t>
            </a:r>
            <a:r>
              <a:rPr lang="en-GB" sz="2800"/>
              <a:t>The services are paid </a:t>
            </a:r>
            <a:r>
              <a:rPr lang="en-GB" sz="2800" dirty="0"/>
              <a:t>from health insurance companies. </a:t>
            </a:r>
          </a:p>
          <a:p>
            <a:pPr eaLnBrk="1" hangingPunct="1">
              <a:defRPr/>
            </a:pPr>
            <a:endParaRPr lang="cs-CZ"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6E7D971-8A87-7893-D46A-AEC23C0BF042}"/>
              </a:ext>
            </a:extLst>
          </p:cNvPr>
          <p:cNvSpPr>
            <a:spLocks noGrp="1" noChangeArrowheads="1"/>
          </p:cNvSpPr>
          <p:nvPr>
            <p:ph type="title"/>
          </p:nvPr>
        </p:nvSpPr>
        <p:spPr/>
        <p:txBody>
          <a:bodyPr/>
          <a:lstStyle/>
          <a:p>
            <a:pPr eaLnBrk="1" hangingPunct="1">
              <a:defRPr/>
            </a:pPr>
            <a:r>
              <a:rPr lang="en-GB" sz="3200"/>
              <a:t>Forensic medicine in the Europe</a:t>
            </a:r>
            <a:br>
              <a:rPr lang="en-GB" sz="3200"/>
            </a:br>
            <a:endParaRPr lang="cs-CZ" sz="3200"/>
          </a:p>
        </p:txBody>
      </p:sp>
      <p:sp>
        <p:nvSpPr>
          <p:cNvPr id="9219" name="Rectangle 3">
            <a:extLst>
              <a:ext uri="{FF2B5EF4-FFF2-40B4-BE49-F238E27FC236}">
                <a16:creationId xmlns:a16="http://schemas.microsoft.com/office/drawing/2014/main" id="{7E3A589D-3894-5010-6973-C5F97B1ABA86}"/>
              </a:ext>
            </a:extLst>
          </p:cNvPr>
          <p:cNvSpPr>
            <a:spLocks noGrp="1" noChangeArrowheads="1"/>
          </p:cNvSpPr>
          <p:nvPr>
            <p:ph type="body" idx="1"/>
          </p:nvPr>
        </p:nvSpPr>
        <p:spPr>
          <a:xfrm>
            <a:off x="468313" y="1989138"/>
            <a:ext cx="8229600" cy="4114800"/>
          </a:xfrm>
        </p:spPr>
        <p:txBody>
          <a:bodyPr/>
          <a:lstStyle/>
          <a:p>
            <a:pPr marL="0" indent="0" algn="just" eaLnBrk="1" hangingPunct="1">
              <a:buFont typeface="Wingdings" panose="05000000000000000000" pitchFamily="2" charset="2"/>
              <a:buNone/>
              <a:defRPr/>
            </a:pPr>
            <a:r>
              <a:rPr lang="en-US" sz="2800" dirty="0"/>
              <a:t>Forensic medicine in European countries differs from country to country and there is no same system. Nevertheless the common is relation to the universities and university medico-legal departments, where pre and post graduate education of forensic medicine experts is provided as well. Sweden and Portugal has similar system – the National Medico-legal Institution is organized.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ED23594-B205-2B1B-EEB3-09D6B89CACB9}"/>
              </a:ext>
            </a:extLst>
          </p:cNvPr>
          <p:cNvSpPr>
            <a:spLocks noGrp="1" noChangeArrowheads="1"/>
          </p:cNvSpPr>
          <p:nvPr>
            <p:ph type="title"/>
          </p:nvPr>
        </p:nvSpPr>
        <p:spPr/>
        <p:txBody>
          <a:bodyPr/>
          <a:lstStyle/>
          <a:p>
            <a:pPr eaLnBrk="1" hangingPunct="1">
              <a:defRPr/>
            </a:pPr>
            <a:r>
              <a:rPr lang="en-GB" sz="3200"/>
              <a:t>Forensic medicine in the Europe</a:t>
            </a:r>
            <a:br>
              <a:rPr lang="en-GB" sz="3200"/>
            </a:br>
            <a:endParaRPr lang="cs-CZ" sz="3200"/>
          </a:p>
        </p:txBody>
      </p:sp>
      <p:sp>
        <p:nvSpPr>
          <p:cNvPr id="19459" name="Rectangle 3">
            <a:extLst>
              <a:ext uri="{FF2B5EF4-FFF2-40B4-BE49-F238E27FC236}">
                <a16:creationId xmlns:a16="http://schemas.microsoft.com/office/drawing/2014/main" id="{5A90FB7B-C2E5-3D9D-F06E-D5919A6E81C6}"/>
              </a:ext>
            </a:extLst>
          </p:cNvPr>
          <p:cNvSpPr>
            <a:spLocks noGrp="1" noChangeArrowheads="1"/>
          </p:cNvSpPr>
          <p:nvPr>
            <p:ph type="body" idx="1"/>
          </p:nvPr>
        </p:nvSpPr>
        <p:spPr/>
        <p:txBody>
          <a:bodyPr/>
          <a:lstStyle/>
          <a:p>
            <a:pPr marL="0" indent="0" algn="just" eaLnBrk="1" hangingPunct="1">
              <a:buFont typeface="Wingdings" panose="05000000000000000000" pitchFamily="2" charset="2"/>
              <a:buNone/>
              <a:defRPr/>
            </a:pPr>
            <a:r>
              <a:rPr lang="en-US"/>
              <a:t>RECOMMENDATION No. R (99) 3 OF THE </a:t>
            </a:r>
            <a:r>
              <a:rPr lang="cs-CZ"/>
              <a:t>C</a:t>
            </a:r>
            <a:r>
              <a:rPr lang="en-US"/>
              <a:t>OMMITTEE OF MINISTERS TO MEMBER STATES</a:t>
            </a:r>
            <a:r>
              <a:rPr lang="cs-CZ"/>
              <a:t> </a:t>
            </a:r>
            <a:r>
              <a:rPr lang="en-US"/>
              <a:t>ON THE HARMONISATION OF MEDICO-LEGAL AUTOPSY RULES </a:t>
            </a:r>
            <a:r>
              <a:rPr lang="cs-CZ"/>
              <a:t> </a:t>
            </a:r>
            <a:endParaRPr lang="en-US"/>
          </a:p>
          <a:p>
            <a:pPr marL="0" indent="0" algn="just" eaLnBrk="1" hangingPunct="1">
              <a:buFont typeface="Wingdings" panose="05000000000000000000" pitchFamily="2" charset="2"/>
              <a:buNone/>
              <a:defRPr/>
            </a:pPr>
            <a:r>
              <a:rPr lang="en-US"/>
              <a:t>(Adopted by the Committee of Ministers on 2 February 1999, at the 658th meeting of the Ministers' Deputies)</a:t>
            </a:r>
            <a:endParaRPr lang="cs-CZ"/>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A41CFE4E-22C7-E765-8DBE-F8F7971B6133}"/>
              </a:ext>
            </a:extLst>
          </p:cNvPr>
          <p:cNvSpPr>
            <a:spLocks noGrp="1" noChangeArrowheads="1"/>
          </p:cNvSpPr>
          <p:nvPr>
            <p:ph type="title"/>
          </p:nvPr>
        </p:nvSpPr>
        <p:spPr>
          <a:xfrm>
            <a:off x="457200" y="381000"/>
            <a:ext cx="8075613" cy="671513"/>
          </a:xfrm>
        </p:spPr>
        <p:txBody>
          <a:bodyPr/>
          <a:lstStyle/>
          <a:p>
            <a:pPr eaLnBrk="1" hangingPunct="1">
              <a:defRPr/>
            </a:pPr>
            <a:r>
              <a:rPr lang="en-GB" sz="3200"/>
              <a:t>Forensic medicine in the Europe</a:t>
            </a:r>
            <a:endParaRPr lang="cs-CZ" sz="3200"/>
          </a:p>
        </p:txBody>
      </p:sp>
      <p:sp>
        <p:nvSpPr>
          <p:cNvPr id="20483" name="Rectangle 3">
            <a:extLst>
              <a:ext uri="{FF2B5EF4-FFF2-40B4-BE49-F238E27FC236}">
                <a16:creationId xmlns:a16="http://schemas.microsoft.com/office/drawing/2014/main" id="{E7B868E1-071D-54DD-2F5E-180BC1F13FDD}"/>
              </a:ext>
            </a:extLst>
          </p:cNvPr>
          <p:cNvSpPr>
            <a:spLocks noGrp="1" noChangeArrowheads="1"/>
          </p:cNvSpPr>
          <p:nvPr>
            <p:ph type="body" idx="1"/>
          </p:nvPr>
        </p:nvSpPr>
        <p:spPr>
          <a:xfrm>
            <a:off x="468313" y="2133600"/>
            <a:ext cx="8218487" cy="2590800"/>
          </a:xfrm>
        </p:spPr>
        <p:txBody>
          <a:bodyPr/>
          <a:lstStyle/>
          <a:p>
            <a:pPr algn="just" eaLnBrk="1" hangingPunct="1">
              <a:buFont typeface="Wingdings" panose="05000000000000000000" pitchFamily="2" charset="2"/>
              <a:buNone/>
              <a:defRPr/>
            </a:pPr>
            <a:r>
              <a:rPr lang="cs-CZ" sz="2800" dirty="0"/>
              <a:t>	</a:t>
            </a:r>
            <a:r>
              <a:rPr lang="en-US" sz="2800" dirty="0"/>
              <a:t>In cases where death may be due to unnatural causes, the competent authority, accompanied by one or more medico-legal experts, should examine the body and decide whether an autopsy should be carried out.</a:t>
            </a:r>
            <a:endParaRPr lang="cs-CZ"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25D70683-7CC8-8633-A7D8-0D1FB02097F0}"/>
              </a:ext>
            </a:extLst>
          </p:cNvPr>
          <p:cNvSpPr>
            <a:spLocks noGrp="1" noChangeArrowheads="1"/>
          </p:cNvSpPr>
          <p:nvPr>
            <p:ph type="title"/>
          </p:nvPr>
        </p:nvSpPr>
        <p:spPr>
          <a:xfrm>
            <a:off x="468313" y="0"/>
            <a:ext cx="8075612" cy="744538"/>
          </a:xfrm>
        </p:spPr>
        <p:txBody>
          <a:bodyPr/>
          <a:lstStyle/>
          <a:p>
            <a:pPr eaLnBrk="1" hangingPunct="1">
              <a:defRPr/>
            </a:pPr>
            <a:r>
              <a:rPr lang="en-GB" sz="3200"/>
              <a:t>Forensic medicine in the Europe</a:t>
            </a:r>
            <a:endParaRPr lang="cs-CZ" sz="3200"/>
          </a:p>
        </p:txBody>
      </p:sp>
      <p:sp>
        <p:nvSpPr>
          <p:cNvPr id="21507" name="Rectangle 3">
            <a:extLst>
              <a:ext uri="{FF2B5EF4-FFF2-40B4-BE49-F238E27FC236}">
                <a16:creationId xmlns:a16="http://schemas.microsoft.com/office/drawing/2014/main" id="{1AC02251-3C3D-D717-3B76-2248776A405A}"/>
              </a:ext>
            </a:extLst>
          </p:cNvPr>
          <p:cNvSpPr>
            <a:spLocks noGrp="1" noChangeArrowheads="1"/>
          </p:cNvSpPr>
          <p:nvPr>
            <p:ph type="body" idx="1"/>
          </p:nvPr>
        </p:nvSpPr>
        <p:spPr>
          <a:xfrm>
            <a:off x="395288" y="765175"/>
            <a:ext cx="8496300" cy="5876925"/>
          </a:xfrm>
        </p:spPr>
        <p:txBody>
          <a:bodyPr/>
          <a:lstStyle/>
          <a:p>
            <a:pPr marL="365125" indent="-365125" algn="just" eaLnBrk="1" hangingPunct="1">
              <a:lnSpc>
                <a:spcPct val="80000"/>
              </a:lnSpc>
              <a:defRPr/>
            </a:pPr>
            <a:r>
              <a:rPr lang="en-US" sz="2400" b="1" dirty="0"/>
              <a:t>Autopsies should be carried out in all obvious or suspected unnatural       death, even where there is a delay between causative events and death, in  particular:</a:t>
            </a:r>
          </a:p>
          <a:p>
            <a:pPr marL="365125" indent="-365125" algn="just" eaLnBrk="1" hangingPunct="1">
              <a:lnSpc>
                <a:spcPct val="80000"/>
              </a:lnSpc>
              <a:defRPr/>
            </a:pPr>
            <a:r>
              <a:rPr lang="en-US" sz="2400" dirty="0"/>
              <a:t>homicide or suspected homicide;</a:t>
            </a:r>
          </a:p>
          <a:p>
            <a:pPr marL="365125" indent="-365125" algn="just" eaLnBrk="1" hangingPunct="1">
              <a:lnSpc>
                <a:spcPct val="80000"/>
              </a:lnSpc>
              <a:defRPr/>
            </a:pPr>
            <a:r>
              <a:rPr lang="en-US" sz="2400" dirty="0"/>
              <a:t>sudden, unexpected death, including sudden infant death;</a:t>
            </a:r>
          </a:p>
          <a:p>
            <a:pPr marL="365125" indent="-365125" algn="just" eaLnBrk="1" hangingPunct="1">
              <a:lnSpc>
                <a:spcPct val="80000"/>
              </a:lnSpc>
              <a:defRPr/>
            </a:pPr>
            <a:r>
              <a:rPr lang="en-US" sz="2400" dirty="0"/>
              <a:t>violation of human rights such as suspicion of torture or any    other form of ill treatment;</a:t>
            </a:r>
          </a:p>
          <a:p>
            <a:pPr marL="365125" indent="-365125" algn="just" eaLnBrk="1" hangingPunct="1">
              <a:lnSpc>
                <a:spcPct val="80000"/>
              </a:lnSpc>
              <a:defRPr/>
            </a:pPr>
            <a:r>
              <a:rPr lang="en-US" sz="2400" dirty="0"/>
              <a:t>suicide or suspected suicide;</a:t>
            </a:r>
          </a:p>
          <a:p>
            <a:pPr marL="365125" indent="-365125" algn="just" eaLnBrk="1" hangingPunct="1">
              <a:lnSpc>
                <a:spcPct val="80000"/>
              </a:lnSpc>
              <a:defRPr/>
            </a:pPr>
            <a:r>
              <a:rPr lang="en-US" sz="2400" dirty="0"/>
              <a:t>suspected medical malpractice;</a:t>
            </a:r>
          </a:p>
          <a:p>
            <a:pPr marL="365125" indent="-365125" algn="just" eaLnBrk="1" hangingPunct="1">
              <a:lnSpc>
                <a:spcPct val="80000"/>
              </a:lnSpc>
              <a:defRPr/>
            </a:pPr>
            <a:r>
              <a:rPr lang="en-US" sz="2400" dirty="0"/>
              <a:t>accidents, whether transportation, occupational or domestic;</a:t>
            </a:r>
          </a:p>
          <a:p>
            <a:pPr marL="365125" indent="-365125" algn="just" eaLnBrk="1" hangingPunct="1">
              <a:lnSpc>
                <a:spcPct val="80000"/>
              </a:lnSpc>
              <a:defRPr/>
            </a:pPr>
            <a:r>
              <a:rPr lang="en-US" sz="2400" dirty="0"/>
              <a:t>occupational disease and hazards;</a:t>
            </a:r>
          </a:p>
          <a:p>
            <a:pPr marL="365125" indent="-365125" algn="just" eaLnBrk="1" hangingPunct="1">
              <a:lnSpc>
                <a:spcPct val="80000"/>
              </a:lnSpc>
              <a:defRPr/>
            </a:pPr>
            <a:r>
              <a:rPr lang="en-US" sz="2400" dirty="0"/>
              <a:t>technological or environmental disasters;</a:t>
            </a:r>
          </a:p>
          <a:p>
            <a:pPr marL="365125" indent="-365125" algn="just" eaLnBrk="1" hangingPunct="1">
              <a:lnSpc>
                <a:spcPct val="80000"/>
              </a:lnSpc>
              <a:defRPr/>
            </a:pPr>
            <a:r>
              <a:rPr lang="en-US" sz="2400" dirty="0"/>
              <a:t>death in custody or death associated with police or military </a:t>
            </a:r>
          </a:p>
          <a:p>
            <a:pPr marL="365125" indent="-365125" algn="just" eaLnBrk="1" hangingPunct="1">
              <a:lnSpc>
                <a:spcPct val="80000"/>
              </a:lnSpc>
              <a:buFont typeface="Wingdings" panose="05000000000000000000" pitchFamily="2" charset="2"/>
              <a:buNone/>
              <a:defRPr/>
            </a:pPr>
            <a:r>
              <a:rPr lang="en-US" sz="2400" dirty="0"/>
              <a:t>  activities;</a:t>
            </a:r>
          </a:p>
          <a:p>
            <a:pPr marL="365125" indent="-365125" algn="just" eaLnBrk="1" hangingPunct="1">
              <a:lnSpc>
                <a:spcPct val="80000"/>
              </a:lnSpc>
              <a:defRPr/>
            </a:pPr>
            <a:r>
              <a:rPr lang="en-US" sz="2400" dirty="0"/>
              <a:t>unidentified or </a:t>
            </a:r>
            <a:r>
              <a:rPr lang="en-US" sz="2400" dirty="0" err="1"/>
              <a:t>skeletalised</a:t>
            </a:r>
            <a:r>
              <a:rPr lang="en-US" sz="2400" dirty="0"/>
              <a:t> bodies.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64810A2F-AEC6-A919-EF74-22D7CB8E8CF2}"/>
              </a:ext>
            </a:extLst>
          </p:cNvPr>
          <p:cNvSpPr>
            <a:spLocks noGrp="1" noChangeArrowheads="1"/>
          </p:cNvSpPr>
          <p:nvPr>
            <p:ph type="title"/>
          </p:nvPr>
        </p:nvSpPr>
        <p:spPr>
          <a:xfrm>
            <a:off x="323850" y="333375"/>
            <a:ext cx="8147050" cy="671513"/>
          </a:xfrm>
        </p:spPr>
        <p:txBody>
          <a:bodyPr/>
          <a:lstStyle/>
          <a:p>
            <a:pPr eaLnBrk="1" hangingPunct="1">
              <a:defRPr/>
            </a:pPr>
            <a:r>
              <a:rPr lang="en-GB" sz="3200"/>
              <a:t>Forensic medicine in the Europe</a:t>
            </a:r>
            <a:endParaRPr lang="cs-CZ" sz="3200"/>
          </a:p>
        </p:txBody>
      </p:sp>
      <p:sp>
        <p:nvSpPr>
          <p:cNvPr id="22531" name="Rectangle 3">
            <a:extLst>
              <a:ext uri="{FF2B5EF4-FFF2-40B4-BE49-F238E27FC236}">
                <a16:creationId xmlns:a16="http://schemas.microsoft.com/office/drawing/2014/main" id="{01B808F7-46AA-B5BD-263D-B44C70DE75C5}"/>
              </a:ext>
            </a:extLst>
          </p:cNvPr>
          <p:cNvSpPr>
            <a:spLocks noGrp="1" noChangeArrowheads="1"/>
          </p:cNvSpPr>
          <p:nvPr>
            <p:ph type="body" idx="1"/>
          </p:nvPr>
        </p:nvSpPr>
        <p:spPr>
          <a:xfrm>
            <a:off x="468313" y="1557338"/>
            <a:ext cx="8362950" cy="4827587"/>
          </a:xfrm>
        </p:spPr>
        <p:txBody>
          <a:bodyPr/>
          <a:lstStyle/>
          <a:p>
            <a:pPr marL="0" indent="0" algn="just" eaLnBrk="1" hangingPunct="1">
              <a:buFont typeface="Wingdings" panose="05000000000000000000" pitchFamily="2" charset="2"/>
              <a:buNone/>
              <a:defRPr/>
            </a:pPr>
            <a:r>
              <a:rPr lang="en-US"/>
              <a:t> Medico-legal experts must exercise their functions with total independence and impartiality. They should not be subject to any form of pressure and they should be objective in the exercise of their functions,      in particular in the presentation of their results and conclusions.</a:t>
            </a:r>
          </a:p>
          <a:p>
            <a:pPr marL="0" indent="0" algn="just" eaLnBrk="1" hangingPunct="1">
              <a:buFont typeface="Wingdings" panose="05000000000000000000" pitchFamily="2" charset="2"/>
              <a:buNone/>
              <a:defRPr/>
            </a:pPr>
            <a:r>
              <a:rPr lang="en-US"/>
              <a:t> </a:t>
            </a:r>
            <a:endParaRPr lang="cs-CZ"/>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842B8B0-B3FF-EF91-564C-3680167FD138}"/>
              </a:ext>
            </a:extLst>
          </p:cNvPr>
          <p:cNvSpPr>
            <a:spLocks noGrp="1" noChangeArrowheads="1"/>
          </p:cNvSpPr>
          <p:nvPr>
            <p:ph type="title"/>
          </p:nvPr>
        </p:nvSpPr>
        <p:spPr>
          <a:xfrm>
            <a:off x="395288" y="0"/>
            <a:ext cx="8353425" cy="1584325"/>
          </a:xfrm>
        </p:spPr>
        <p:txBody>
          <a:bodyPr/>
          <a:lstStyle/>
          <a:p>
            <a:pPr eaLnBrk="1" hangingPunct="1">
              <a:defRPr/>
            </a:pPr>
            <a:r>
              <a:rPr lang="en-GB" sz="3200"/>
              <a:t>Examination of the scene </a:t>
            </a:r>
            <a:br>
              <a:rPr lang="cs-CZ" sz="3200"/>
            </a:br>
            <a:r>
              <a:rPr lang="en-GB" sz="3200"/>
              <a:t>of the death.</a:t>
            </a:r>
            <a:br>
              <a:rPr lang="en-GB" sz="3200"/>
            </a:br>
            <a:endParaRPr lang="cs-CZ" sz="3200"/>
          </a:p>
        </p:txBody>
      </p:sp>
      <p:sp>
        <p:nvSpPr>
          <p:cNvPr id="10243" name="Rectangle 3">
            <a:extLst>
              <a:ext uri="{FF2B5EF4-FFF2-40B4-BE49-F238E27FC236}">
                <a16:creationId xmlns:a16="http://schemas.microsoft.com/office/drawing/2014/main" id="{7421B4B5-EC90-DEB0-1E09-93098FCC68AA}"/>
              </a:ext>
            </a:extLst>
          </p:cNvPr>
          <p:cNvSpPr>
            <a:spLocks noGrp="1" noChangeArrowheads="1"/>
          </p:cNvSpPr>
          <p:nvPr>
            <p:ph type="body" idx="1"/>
          </p:nvPr>
        </p:nvSpPr>
        <p:spPr>
          <a:xfrm>
            <a:off x="457200" y="1080901"/>
            <a:ext cx="8229600" cy="4114800"/>
          </a:xfrm>
        </p:spPr>
        <p:txBody>
          <a:bodyPr/>
          <a:lstStyle/>
          <a:p>
            <a:pPr marL="0" indent="0" algn="just" eaLnBrk="1" hangingPunct="1">
              <a:lnSpc>
                <a:spcPct val="90000"/>
              </a:lnSpc>
              <a:buNone/>
              <a:defRPr/>
            </a:pPr>
            <a:r>
              <a:rPr lang="en-GB" sz="2400" dirty="0"/>
              <a:t>According to our law acts, everybody who find a dead body is obliged to announce it. Generally it is announced to a general practitioner or emergency health service or police. In our region i.e. in Prague most examination of dead bodies are performed by the physicians from emergency health service or by coroners. Coroners in Czech republic are physicians who work on part time job and their duty is ONLY to make examination of dead body. The physician who examines the dead body is obliged to fill a form which is official document about death. Also a medical protocol about dead body examination is made. These two forms are very important.</a:t>
            </a:r>
          </a:p>
          <a:p>
            <a:pPr marL="0" indent="0" algn="just" eaLnBrk="1" hangingPunct="1">
              <a:lnSpc>
                <a:spcPct val="90000"/>
              </a:lnSpc>
              <a:buFont typeface="Wingdings" panose="05000000000000000000" pitchFamily="2" charset="2"/>
              <a:buNone/>
              <a:defRPr/>
            </a:pPr>
            <a:r>
              <a:rPr lang="en-GB" sz="2400" dirty="0"/>
              <a:t>	The role of examining physician is extremely important </a:t>
            </a:r>
            <a:r>
              <a:rPr lang="cs-CZ" sz="2400" dirty="0"/>
              <a:t>- </a:t>
            </a:r>
            <a:r>
              <a:rPr lang="en-GB" sz="2400" dirty="0"/>
              <a:t>he can reveal signs of violence; he is obliged to describe post mortal changes </a:t>
            </a:r>
            <a:r>
              <a:rPr lang="cs-CZ" sz="2400" dirty="0"/>
              <a:t>(</a:t>
            </a:r>
            <a:r>
              <a:rPr lang="cs-CZ" sz="2400" dirty="0" err="1"/>
              <a:t>timing</a:t>
            </a:r>
            <a:r>
              <a:rPr lang="cs-CZ" sz="2400" dirty="0"/>
              <a:t> of </a:t>
            </a:r>
            <a:r>
              <a:rPr lang="cs-CZ" sz="2400" dirty="0" err="1"/>
              <a:t>death</a:t>
            </a:r>
            <a:r>
              <a:rPr lang="cs-CZ" sz="2400" dirty="0"/>
              <a:t>).</a:t>
            </a:r>
          </a:p>
        </p:txBody>
      </p:sp>
    </p:spTree>
  </p:cSld>
  <p:clrMapOvr>
    <a:masterClrMapping/>
  </p:clrMapOvr>
</p:sld>
</file>

<file path=ppt/theme/theme1.xml><?xml version="1.0" encoding="utf-8"?>
<a:theme xmlns:a="http://schemas.openxmlformats.org/drawingml/2006/main" name="Textura">
  <a:themeElements>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a">
      <a:majorFont>
        <a:latin typeface="Tahoma"/>
        <a:ea typeface=""/>
        <a:cs typeface=""/>
      </a:majorFont>
      <a:minorFont>
        <a:latin typeface="Tahoma"/>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a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a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a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a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a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a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a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267</TotalTime>
  <Words>1325</Words>
  <Application>Microsoft Office PowerPoint</Application>
  <PresentationFormat>Předvádění na obrazovce (4:3)</PresentationFormat>
  <Paragraphs>138</Paragraphs>
  <Slides>20</Slides>
  <Notes>20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20</vt:i4>
      </vt:variant>
    </vt:vector>
  </HeadingPairs>
  <TitlesOfParts>
    <vt:vector size="24" baseType="lpstr">
      <vt:lpstr>Arial</vt:lpstr>
      <vt:lpstr>Tahoma</vt:lpstr>
      <vt:lpstr>Wingdings</vt:lpstr>
      <vt:lpstr>Textura</vt:lpstr>
      <vt:lpstr>Forensic medicine </vt:lpstr>
      <vt:lpstr>Forensic medicine</vt:lpstr>
      <vt:lpstr>Forensic medicine in the Europe </vt:lpstr>
      <vt:lpstr>Forensic medicine in the Europe </vt:lpstr>
      <vt:lpstr>Forensic medicine in the Europe </vt:lpstr>
      <vt:lpstr>Forensic medicine in the Europe</vt:lpstr>
      <vt:lpstr>Forensic medicine in the Europe</vt:lpstr>
      <vt:lpstr>Forensic medicine in the Europe</vt:lpstr>
      <vt:lpstr>Examination of the scene  of the death. </vt:lpstr>
      <vt:lpstr>Types of autopsy </vt:lpstr>
      <vt:lpstr>Forensic medicine </vt:lpstr>
      <vt:lpstr>The objectives of an autopsy </vt:lpstr>
      <vt:lpstr>The objectives of an autopsy</vt:lpstr>
      <vt:lpstr>What are objectives of autopsy </vt:lpstr>
      <vt:lpstr>Who makes autopsies</vt:lpstr>
      <vt:lpstr>Who decides to make autopsy</vt:lpstr>
      <vt:lpstr>Obligatory conditions of  pathological autopsy</vt:lpstr>
      <vt:lpstr>Obligatory conditions of  health autopsy</vt:lpstr>
      <vt:lpstr>Who covers autopsy</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Forensic medicine </dc:title>
  <dc:creator>Tata</dc:creator>
  <cp:lastModifiedBy>Alexandr Pilin</cp:lastModifiedBy>
  <cp:revision>49</cp:revision>
  <dcterms:created xsi:type="dcterms:W3CDTF">2004-11-28T20:06:05Z</dcterms:created>
  <dcterms:modified xsi:type="dcterms:W3CDTF">2025-09-28T12:39:15Z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063cd7f-2d21-486a-9f29-9c1683fdd175_Enabled">
    <vt:lpwstr>True</vt:lpwstr>
  </property>
  <property fmtid="{D5CDD505-2E9C-101B-9397-08002B2CF9AE}" pid="3" name="MSIP_Label_2063cd7f-2d21-486a-9f29-9c1683fdd175_Ref">
    <vt:lpwstr>https://api.informationprotection.azure.com/api/00000000-0000-0000-0000-000000000000</vt:lpwstr>
  </property>
  <property fmtid="{D5CDD505-2E9C-101B-9397-08002B2CF9AE}" pid="4" name="MSIP_Label_2063cd7f-2d21-486a-9f29-9c1683fdd175_AssignedBy">
    <vt:lpwstr>61103@vfn.cz</vt:lpwstr>
  </property>
  <property fmtid="{D5CDD505-2E9C-101B-9397-08002B2CF9AE}" pid="5" name="MSIP_Label_2063cd7f-2d21-486a-9f29-9c1683fdd175_DateCreated">
    <vt:lpwstr>2017-11-13T07:14:59.9524286+01:00</vt:lpwstr>
  </property>
  <property fmtid="{D5CDD505-2E9C-101B-9397-08002B2CF9AE}" pid="6" name="MSIP_Label_2063cd7f-2d21-486a-9f29-9c1683fdd175_Name">
    <vt:lpwstr>Veřejné</vt:lpwstr>
  </property>
  <property fmtid="{D5CDD505-2E9C-101B-9397-08002B2CF9AE}" pid="7" name="MSIP_Label_2063cd7f-2d21-486a-9f29-9c1683fdd175_Extended_MSFT_Method">
    <vt:lpwstr>Automatic</vt:lpwstr>
  </property>
  <property fmtid="{D5CDD505-2E9C-101B-9397-08002B2CF9AE}" pid="8" name="Sensitivity">
    <vt:lpwstr>Veřejné</vt:lpwstr>
  </property>
</Properties>
</file>