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 id="2147483681" r:id="rId2"/>
  </p:sldMasterIdLst>
  <p:sldIdLst>
    <p:sldId id="263" r:id="rId3"/>
    <p:sldId id="262" r:id="rId4"/>
    <p:sldId id="256" r:id="rId5"/>
    <p:sldId id="264" r:id="rId6"/>
    <p:sldId id="257" r:id="rId7"/>
    <p:sldId id="258" r:id="rId8"/>
    <p:sldId id="265" r:id="rId9"/>
    <p:sldId id="266" r:id="rId10"/>
    <p:sldId id="267" r:id="rId11"/>
    <p:sldId id="268" r:id="rId12"/>
    <p:sldId id="259" r:id="rId13"/>
    <p:sldId id="269" r:id="rId14"/>
    <p:sldId id="270" r:id="rId15"/>
    <p:sldId id="271" r:id="rId16"/>
    <p:sldId id="261" r:id="rId17"/>
    <p:sldId id="272" r:id="rId18"/>
    <p:sldId id="276" r:id="rId19"/>
    <p:sldId id="273" r:id="rId20"/>
    <p:sldId id="275" r:id="rId21"/>
    <p:sldId id="278" r:id="rId22"/>
    <p:sldId id="277" r:id="rId23"/>
    <p:sldId id="280" r:id="rId24"/>
    <p:sldId id="274" r:id="rId25"/>
  </p:sldIdLst>
  <p:sldSz cx="9144000" cy="6858000" type="screen4x3"/>
  <p:notesSz cx="6858000" cy="9144000"/>
  <p:defaultTextStyle>
    <a:defPPr>
      <a:defRPr lang="cs-CZ"/>
    </a:defPPr>
    <a:lvl1pPr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5pPr>
    <a:lvl6pPr marL="2286000" algn="l" defTabSz="914400" rtl="0" eaLnBrk="1" latinLnBrk="0" hangingPunct="1">
      <a:defRPr kern="1200">
        <a:solidFill>
          <a:schemeClr val="tx1"/>
        </a:solidFill>
        <a:latin typeface="Tahoma" panose="020B0604030504040204" pitchFamily="34" charset="0"/>
        <a:ea typeface="+mn-ea"/>
        <a:cs typeface="+mn-cs"/>
      </a:defRPr>
    </a:lvl6pPr>
    <a:lvl7pPr marL="2743200" algn="l" defTabSz="914400" rtl="0" eaLnBrk="1" latinLnBrk="0" hangingPunct="1">
      <a:defRPr kern="1200">
        <a:solidFill>
          <a:schemeClr val="tx1"/>
        </a:solidFill>
        <a:latin typeface="Tahoma" panose="020B0604030504040204" pitchFamily="34" charset="0"/>
        <a:ea typeface="+mn-ea"/>
        <a:cs typeface="+mn-cs"/>
      </a:defRPr>
    </a:lvl7pPr>
    <a:lvl8pPr marL="3200400" algn="l" defTabSz="914400" rtl="0" eaLnBrk="1" latinLnBrk="0" hangingPunct="1">
      <a:defRPr kern="1200">
        <a:solidFill>
          <a:schemeClr val="tx1"/>
        </a:solidFill>
        <a:latin typeface="Tahoma" panose="020B0604030504040204" pitchFamily="34" charset="0"/>
        <a:ea typeface="+mn-ea"/>
        <a:cs typeface="+mn-cs"/>
      </a:defRPr>
    </a:lvl8pPr>
    <a:lvl9pPr marL="3657600" algn="l" defTabSz="914400" rtl="0" eaLnBrk="1" latinLnBrk="0" hangingPunct="1">
      <a:defRPr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0" d="100"/>
          <a:sy n="100" d="100"/>
        </p:scale>
        <p:origin x="1836"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ander Pilin" userId="S::70813460@cuni.cz::3a2aedd7-5dda-4561-9a7e-03d13a71d829" providerId="AD" clId="Web-{4FBDAAFE-5D76-4848-1DD2-75C5E5CE8377}"/>
    <pc:docChg chg="addSld delSld modSld sldOrd addMainMaster">
      <pc:chgData name="Alexander Pilin" userId="S::70813460@cuni.cz::3a2aedd7-5dda-4561-9a7e-03d13a71d829" providerId="AD" clId="Web-{4FBDAAFE-5D76-4848-1DD2-75C5E5CE8377}" dt="2023-11-05T15:53:30.501" v="198" actId="20577"/>
      <pc:docMkLst>
        <pc:docMk/>
      </pc:docMkLst>
      <pc:sldChg chg="modSp">
        <pc:chgData name="Alexander Pilin" userId="S::70813460@cuni.cz::3a2aedd7-5dda-4561-9a7e-03d13a71d829" providerId="AD" clId="Web-{4FBDAAFE-5D76-4848-1DD2-75C5E5CE8377}" dt="2023-11-05T15:53:30.501" v="198" actId="20577"/>
        <pc:sldMkLst>
          <pc:docMk/>
          <pc:sldMk cId="0" sldId="269"/>
        </pc:sldMkLst>
        <pc:spChg chg="mod">
          <ac:chgData name="Alexander Pilin" userId="S::70813460@cuni.cz::3a2aedd7-5dda-4561-9a7e-03d13a71d829" providerId="AD" clId="Web-{4FBDAAFE-5D76-4848-1DD2-75C5E5CE8377}" dt="2023-11-05T15:53:30.501" v="198" actId="20577"/>
          <ac:spMkLst>
            <pc:docMk/>
            <pc:sldMk cId="0" sldId="269"/>
            <ac:spMk id="13318" creationId="{AACFD1C5-0506-7B53-F0D6-B108A56503A4}"/>
          </ac:spMkLst>
        </pc:spChg>
      </pc:sldChg>
      <pc:sldChg chg="addSp delSp modSp">
        <pc:chgData name="Alexander Pilin" userId="S::70813460@cuni.cz::3a2aedd7-5dda-4561-9a7e-03d13a71d829" providerId="AD" clId="Web-{4FBDAAFE-5D76-4848-1DD2-75C5E5CE8377}" dt="2023-11-05T15:39:56.819" v="78" actId="1076"/>
        <pc:sldMkLst>
          <pc:docMk/>
          <pc:sldMk cId="0" sldId="273"/>
        </pc:sldMkLst>
        <pc:spChg chg="add del mod">
          <ac:chgData name="Alexander Pilin" userId="S::70813460@cuni.cz::3a2aedd7-5dda-4561-9a7e-03d13a71d829" providerId="AD" clId="Web-{4FBDAAFE-5D76-4848-1DD2-75C5E5CE8377}" dt="2023-11-05T15:37:10.579" v="34"/>
          <ac:spMkLst>
            <pc:docMk/>
            <pc:sldMk cId="0" sldId="273"/>
            <ac:spMk id="2" creationId="{E695D599-62FA-D3E6-EA4E-46001A479A4E}"/>
          </ac:spMkLst>
        </pc:spChg>
        <pc:spChg chg="add mod">
          <ac:chgData name="Alexander Pilin" userId="S::70813460@cuni.cz::3a2aedd7-5dda-4561-9a7e-03d13a71d829" providerId="AD" clId="Web-{4FBDAAFE-5D76-4848-1DD2-75C5E5CE8377}" dt="2023-11-05T15:39:56.819" v="78" actId="1076"/>
          <ac:spMkLst>
            <pc:docMk/>
            <pc:sldMk cId="0" sldId="273"/>
            <ac:spMk id="4" creationId="{9B472B5E-1393-890F-48EE-594D1F92BC9E}"/>
          </ac:spMkLst>
        </pc:spChg>
        <pc:picChg chg="add del mod">
          <ac:chgData name="Alexander Pilin" userId="S::70813460@cuni.cz::3a2aedd7-5dda-4561-9a7e-03d13a71d829" providerId="AD" clId="Web-{4FBDAAFE-5D76-4848-1DD2-75C5E5CE8377}" dt="2023-11-05T15:36:53.313" v="27"/>
          <ac:picMkLst>
            <pc:docMk/>
            <pc:sldMk cId="0" sldId="273"/>
            <ac:picMk id="3" creationId="{C290A7B8-2F07-5A27-7738-C4B515E835D5}"/>
          </ac:picMkLst>
        </pc:picChg>
        <pc:picChg chg="mod">
          <ac:chgData name="Alexander Pilin" userId="S::70813460@cuni.cz::3a2aedd7-5dda-4561-9a7e-03d13a71d829" providerId="AD" clId="Web-{4FBDAAFE-5D76-4848-1DD2-75C5E5CE8377}" dt="2023-11-05T15:39:26.818" v="66" actId="1076"/>
          <ac:picMkLst>
            <pc:docMk/>
            <pc:sldMk cId="0" sldId="273"/>
            <ac:picMk id="18434" creationId="{000492FC-B775-A826-AF77-7566B8BD78B8}"/>
          </ac:picMkLst>
        </pc:picChg>
      </pc:sldChg>
      <pc:sldChg chg="modSp">
        <pc:chgData name="Alexander Pilin" userId="S::70813460@cuni.cz::3a2aedd7-5dda-4561-9a7e-03d13a71d829" providerId="AD" clId="Web-{4FBDAAFE-5D76-4848-1DD2-75C5E5CE8377}" dt="2023-11-05T15:50:24.714" v="185" actId="1076"/>
        <pc:sldMkLst>
          <pc:docMk/>
          <pc:sldMk cId="0" sldId="274"/>
        </pc:sldMkLst>
        <pc:picChg chg="mod">
          <ac:chgData name="Alexander Pilin" userId="S::70813460@cuni.cz::3a2aedd7-5dda-4561-9a7e-03d13a71d829" providerId="AD" clId="Web-{4FBDAAFE-5D76-4848-1DD2-75C5E5CE8377}" dt="2023-11-05T15:50:24.714" v="185" actId="1076"/>
          <ac:picMkLst>
            <pc:docMk/>
            <pc:sldMk cId="0" sldId="274"/>
            <ac:picMk id="21506" creationId="{CE0DBA4A-50CA-6F81-C8E7-8227A30CD5D7}"/>
          </ac:picMkLst>
        </pc:picChg>
      </pc:sldChg>
      <pc:sldChg chg="addSp modSp ord">
        <pc:chgData name="Alexander Pilin" userId="S::70813460@cuni.cz::3a2aedd7-5dda-4561-9a7e-03d13a71d829" providerId="AD" clId="Web-{4FBDAAFE-5D76-4848-1DD2-75C5E5CE8377}" dt="2023-11-05T15:48:23.069" v="165" actId="1076"/>
        <pc:sldMkLst>
          <pc:docMk/>
          <pc:sldMk cId="0" sldId="275"/>
        </pc:sldMkLst>
        <pc:spChg chg="add mod">
          <ac:chgData name="Alexander Pilin" userId="S::70813460@cuni.cz::3a2aedd7-5dda-4561-9a7e-03d13a71d829" providerId="AD" clId="Web-{4FBDAAFE-5D76-4848-1DD2-75C5E5CE8377}" dt="2023-11-05T15:41:07.540" v="99" actId="1076"/>
          <ac:spMkLst>
            <pc:docMk/>
            <pc:sldMk cId="0" sldId="275"/>
            <ac:spMk id="2" creationId="{ED4FC6DD-3A38-EA6C-1C3A-02BE96AEE926}"/>
          </ac:spMkLst>
        </pc:spChg>
        <pc:picChg chg="add mod">
          <ac:chgData name="Alexander Pilin" userId="S::70813460@cuni.cz::3a2aedd7-5dda-4561-9a7e-03d13a71d829" providerId="AD" clId="Web-{4FBDAAFE-5D76-4848-1DD2-75C5E5CE8377}" dt="2023-11-05T15:48:23.069" v="165" actId="1076"/>
          <ac:picMkLst>
            <pc:docMk/>
            <pc:sldMk cId="0" sldId="275"/>
            <ac:picMk id="3" creationId="{9178E9FA-C3A2-6918-3D4D-E8276EA32804}"/>
          </ac:picMkLst>
        </pc:picChg>
        <pc:picChg chg="mod">
          <ac:chgData name="Alexander Pilin" userId="S::70813460@cuni.cz::3a2aedd7-5dda-4561-9a7e-03d13a71d829" providerId="AD" clId="Web-{4FBDAAFE-5D76-4848-1DD2-75C5E5CE8377}" dt="2023-11-05T15:45:08.688" v="133" actId="1076"/>
          <ac:picMkLst>
            <pc:docMk/>
            <pc:sldMk cId="0" sldId="275"/>
            <ac:picMk id="20482" creationId="{60D1DF2B-E2E2-5F1D-FA07-F7CFB8E37619}"/>
          </ac:picMkLst>
        </pc:picChg>
        <pc:picChg chg="mod">
          <ac:chgData name="Alexander Pilin" userId="S::70813460@cuni.cz::3a2aedd7-5dda-4561-9a7e-03d13a71d829" providerId="AD" clId="Web-{4FBDAAFE-5D76-4848-1DD2-75C5E5CE8377}" dt="2023-11-05T15:45:11.985" v="134" actId="1076"/>
          <ac:picMkLst>
            <pc:docMk/>
            <pc:sldMk cId="0" sldId="275"/>
            <ac:picMk id="20483" creationId="{0805698C-D7A7-BB0C-76D8-367BB96FBAF0}"/>
          </ac:picMkLst>
        </pc:picChg>
      </pc:sldChg>
      <pc:sldChg chg="addSp delSp modSp ord">
        <pc:chgData name="Alexander Pilin" userId="S::70813460@cuni.cz::3a2aedd7-5dda-4561-9a7e-03d13a71d829" providerId="AD" clId="Web-{4FBDAAFE-5D76-4848-1DD2-75C5E5CE8377}" dt="2023-11-05T15:44:56.313" v="132"/>
        <pc:sldMkLst>
          <pc:docMk/>
          <pc:sldMk cId="0" sldId="276"/>
        </pc:sldMkLst>
        <pc:spChg chg="add">
          <ac:chgData name="Alexander Pilin" userId="S::70813460@cuni.cz::3a2aedd7-5dda-4561-9a7e-03d13a71d829" providerId="AD" clId="Web-{4FBDAAFE-5D76-4848-1DD2-75C5E5CE8377}" dt="2023-11-05T15:37:14.314" v="35"/>
          <ac:spMkLst>
            <pc:docMk/>
            <pc:sldMk cId="0" sldId="276"/>
            <ac:spMk id="3" creationId="{44CC5E6E-B28D-1494-2037-45359A462A55}"/>
          </ac:spMkLst>
        </pc:spChg>
        <pc:picChg chg="add mod">
          <ac:chgData name="Alexander Pilin" userId="S::70813460@cuni.cz::3a2aedd7-5dda-4561-9a7e-03d13a71d829" providerId="AD" clId="Web-{4FBDAAFE-5D76-4848-1DD2-75C5E5CE8377}" dt="2023-11-05T15:39:04.145" v="65" actId="1076"/>
          <ac:picMkLst>
            <pc:docMk/>
            <pc:sldMk cId="0" sldId="276"/>
            <ac:picMk id="2" creationId="{209C615F-BBE9-3DFA-BCFE-6FFEE76A69CE}"/>
          </ac:picMkLst>
        </pc:picChg>
        <pc:picChg chg="add del mod">
          <ac:chgData name="Alexander Pilin" userId="S::70813460@cuni.cz::3a2aedd7-5dda-4561-9a7e-03d13a71d829" providerId="AD" clId="Web-{4FBDAAFE-5D76-4848-1DD2-75C5E5CE8377}" dt="2023-11-05T15:37:56.721" v="45"/>
          <ac:picMkLst>
            <pc:docMk/>
            <pc:sldMk cId="0" sldId="276"/>
            <ac:picMk id="4" creationId="{C1DBC54B-9FC1-383E-AFF8-00812BE7EFA9}"/>
          </ac:picMkLst>
        </pc:picChg>
        <pc:picChg chg="mod">
          <ac:chgData name="Alexander Pilin" userId="S::70813460@cuni.cz::3a2aedd7-5dda-4561-9a7e-03d13a71d829" providerId="AD" clId="Web-{4FBDAAFE-5D76-4848-1DD2-75C5E5CE8377}" dt="2023-11-05T15:37:16.345" v="36" actId="1076"/>
          <ac:picMkLst>
            <pc:docMk/>
            <pc:sldMk cId="0" sldId="276"/>
            <ac:picMk id="19458" creationId="{30FEE2E6-9AD2-57DF-70C8-5E97871C388F}"/>
          </ac:picMkLst>
        </pc:picChg>
      </pc:sldChg>
      <pc:sldChg chg="delSp add del">
        <pc:chgData name="Alexander Pilin" userId="S::70813460@cuni.cz::3a2aedd7-5dda-4561-9a7e-03d13a71d829" providerId="AD" clId="Web-{4FBDAAFE-5D76-4848-1DD2-75C5E5CE8377}" dt="2023-11-05T15:36:18.312" v="26"/>
        <pc:sldMkLst>
          <pc:docMk/>
          <pc:sldMk cId="2071454171" sldId="277"/>
        </pc:sldMkLst>
        <pc:picChg chg="del">
          <ac:chgData name="Alexander Pilin" userId="S::70813460@cuni.cz::3a2aedd7-5dda-4561-9a7e-03d13a71d829" providerId="AD" clId="Web-{4FBDAAFE-5D76-4848-1DD2-75C5E5CE8377}" dt="2023-11-05T15:36:03.233" v="21"/>
          <ac:picMkLst>
            <pc:docMk/>
            <pc:sldMk cId="2071454171" sldId="277"/>
            <ac:picMk id="4101" creationId="{E85FF0A4-C082-07BA-20CB-2FFD625389BE}"/>
          </ac:picMkLst>
        </pc:picChg>
      </pc:sldChg>
      <pc:sldChg chg="addSp delSp modSp add">
        <pc:chgData name="Alexander Pilin" userId="S::70813460@cuni.cz::3a2aedd7-5dda-4561-9a7e-03d13a71d829" providerId="AD" clId="Web-{4FBDAAFE-5D76-4848-1DD2-75C5E5CE8377}" dt="2023-11-05T15:49:00.227" v="167" actId="1076"/>
        <pc:sldMkLst>
          <pc:docMk/>
          <pc:sldMk cId="3909851186" sldId="277"/>
        </pc:sldMkLst>
        <pc:spChg chg="add mod">
          <ac:chgData name="Alexander Pilin" userId="S::70813460@cuni.cz::3a2aedd7-5dda-4561-9a7e-03d13a71d829" providerId="AD" clId="Web-{4FBDAAFE-5D76-4848-1DD2-75C5E5CE8377}" dt="2023-11-05T15:38:59.036" v="64" actId="1076"/>
          <ac:spMkLst>
            <pc:docMk/>
            <pc:sldMk cId="3909851186" sldId="277"/>
            <ac:spMk id="3" creationId="{C4A27423-9D51-8431-AE0A-C53C0551F2E6}"/>
          </ac:spMkLst>
        </pc:spChg>
        <pc:picChg chg="add mod">
          <ac:chgData name="Alexander Pilin" userId="S::70813460@cuni.cz::3a2aedd7-5dda-4561-9a7e-03d13a71d829" providerId="AD" clId="Web-{4FBDAAFE-5D76-4848-1DD2-75C5E5CE8377}" dt="2023-11-05T15:49:00.227" v="167" actId="1076"/>
          <ac:picMkLst>
            <pc:docMk/>
            <pc:sldMk cId="3909851186" sldId="277"/>
            <ac:picMk id="2" creationId="{A4A13AB0-7C85-8AF9-3377-D417235E11DE}"/>
          </ac:picMkLst>
        </pc:picChg>
        <pc:picChg chg="del">
          <ac:chgData name="Alexander Pilin" userId="S::70813460@cuni.cz::3a2aedd7-5dda-4561-9a7e-03d13a71d829" providerId="AD" clId="Web-{4FBDAAFE-5D76-4848-1DD2-75C5E5CE8377}" dt="2023-11-05T15:37:38.174" v="40"/>
          <ac:picMkLst>
            <pc:docMk/>
            <pc:sldMk cId="3909851186" sldId="277"/>
            <ac:picMk id="12292" creationId="{48D3ACD3-CAE1-53C6-9781-A2553F295A36}"/>
          </ac:picMkLst>
        </pc:picChg>
      </pc:sldChg>
      <pc:sldChg chg="addSp modSp new ord">
        <pc:chgData name="Alexander Pilin" userId="S::70813460@cuni.cz::3a2aedd7-5dda-4561-9a7e-03d13a71d829" providerId="AD" clId="Web-{4FBDAAFE-5D76-4848-1DD2-75C5E5CE8377}" dt="2023-11-05T15:47:35.193" v="158" actId="1076"/>
        <pc:sldMkLst>
          <pc:docMk/>
          <pc:sldMk cId="869418449" sldId="278"/>
        </pc:sldMkLst>
        <pc:spChg chg="add mod">
          <ac:chgData name="Alexander Pilin" userId="S::70813460@cuni.cz::3a2aedd7-5dda-4561-9a7e-03d13a71d829" providerId="AD" clId="Web-{4FBDAAFE-5D76-4848-1DD2-75C5E5CE8377}" dt="2023-11-05T15:47:03.754" v="150" actId="1076"/>
          <ac:spMkLst>
            <pc:docMk/>
            <pc:sldMk cId="869418449" sldId="278"/>
            <ac:spMk id="2" creationId="{236C9E04-3F97-8830-8AAD-63862AEBA638}"/>
          </ac:spMkLst>
        </pc:spChg>
        <pc:picChg chg="add mod">
          <ac:chgData name="Alexander Pilin" userId="S::70813460@cuni.cz::3a2aedd7-5dda-4561-9a7e-03d13a71d829" providerId="AD" clId="Web-{4FBDAAFE-5D76-4848-1DD2-75C5E5CE8377}" dt="2023-11-05T15:47:20.770" v="153" actId="1076"/>
          <ac:picMkLst>
            <pc:docMk/>
            <pc:sldMk cId="869418449" sldId="278"/>
            <ac:picMk id="3" creationId="{57217882-308D-E6C5-6175-34E9E44E847A}"/>
          </ac:picMkLst>
        </pc:picChg>
        <pc:picChg chg="add mod">
          <ac:chgData name="Alexander Pilin" userId="S::70813460@cuni.cz::3a2aedd7-5dda-4561-9a7e-03d13a71d829" providerId="AD" clId="Web-{4FBDAAFE-5D76-4848-1DD2-75C5E5CE8377}" dt="2023-11-05T15:47:29.099" v="156" actId="14100"/>
          <ac:picMkLst>
            <pc:docMk/>
            <pc:sldMk cId="869418449" sldId="278"/>
            <ac:picMk id="4" creationId="{25703BE9-5648-AD2A-01A4-2E728F8B9CF3}"/>
          </ac:picMkLst>
        </pc:picChg>
        <pc:picChg chg="add mod">
          <ac:chgData name="Alexander Pilin" userId="S::70813460@cuni.cz::3a2aedd7-5dda-4561-9a7e-03d13a71d829" providerId="AD" clId="Web-{4FBDAAFE-5D76-4848-1DD2-75C5E5CE8377}" dt="2023-11-05T15:47:35.193" v="158" actId="1076"/>
          <ac:picMkLst>
            <pc:docMk/>
            <pc:sldMk cId="869418449" sldId="278"/>
            <ac:picMk id="6" creationId="{DF4E879D-3830-3F27-ED99-B3474E4E1AE0}"/>
          </ac:picMkLst>
        </pc:picChg>
      </pc:sldChg>
      <pc:sldChg chg="add del">
        <pc:chgData name="Alexander Pilin" userId="S::70813460@cuni.cz::3a2aedd7-5dda-4561-9a7e-03d13a71d829" providerId="AD" clId="Web-{4FBDAAFE-5D76-4848-1DD2-75C5E5CE8377}" dt="2023-11-05T15:45:56.299" v="138"/>
        <pc:sldMkLst>
          <pc:docMk/>
          <pc:sldMk cId="668196009" sldId="279"/>
        </pc:sldMkLst>
      </pc:sldChg>
      <pc:sldChg chg="modSp add del">
        <pc:chgData name="Alexander Pilin" userId="S::70813460@cuni.cz::3a2aedd7-5dda-4561-9a7e-03d13a71d829" providerId="AD" clId="Web-{4FBDAAFE-5D76-4848-1DD2-75C5E5CE8377}" dt="2023-11-05T15:47:48.803" v="159"/>
        <pc:sldMkLst>
          <pc:docMk/>
          <pc:sldMk cId="3456922917" sldId="279"/>
        </pc:sldMkLst>
        <pc:picChg chg="mod">
          <ac:chgData name="Alexander Pilin" userId="S::70813460@cuni.cz::3a2aedd7-5dda-4561-9a7e-03d13a71d829" providerId="AD" clId="Web-{4FBDAAFE-5D76-4848-1DD2-75C5E5CE8377}" dt="2023-11-05T15:46:51.254" v="147" actId="1076"/>
          <ac:picMkLst>
            <pc:docMk/>
            <pc:sldMk cId="3456922917" sldId="279"/>
            <ac:picMk id="11268" creationId="{954DEE35-02EF-6CDF-D5F9-B3FDD012A38D}"/>
          </ac:picMkLst>
        </pc:picChg>
      </pc:sldChg>
      <pc:sldChg chg="delSp add del">
        <pc:chgData name="Alexander Pilin" userId="S::70813460@cuni.cz::3a2aedd7-5dda-4561-9a7e-03d13a71d829" providerId="AD" clId="Web-{4FBDAAFE-5D76-4848-1DD2-75C5E5CE8377}" dt="2023-11-05T15:48:55.039" v="166"/>
        <pc:sldMkLst>
          <pc:docMk/>
          <pc:sldMk cId="3575920920" sldId="279"/>
        </pc:sldMkLst>
        <pc:picChg chg="del">
          <ac:chgData name="Alexander Pilin" userId="S::70813460@cuni.cz::3a2aedd7-5dda-4561-9a7e-03d13a71d829" providerId="AD" clId="Web-{4FBDAAFE-5D76-4848-1DD2-75C5E5CE8377}" dt="2023-11-05T15:48:12.272" v="161"/>
          <ac:picMkLst>
            <pc:docMk/>
            <pc:sldMk cId="3575920920" sldId="279"/>
            <ac:picMk id="5124" creationId="{5FE2BE17-7871-C54E-96FD-EB7C254CACB1}"/>
          </ac:picMkLst>
        </pc:picChg>
      </pc:sldChg>
      <pc:sldChg chg="new del">
        <pc:chgData name="Alexander Pilin" userId="S::70813460@cuni.cz::3a2aedd7-5dda-4561-9a7e-03d13a71d829" providerId="AD" clId="Web-{4FBDAAFE-5D76-4848-1DD2-75C5E5CE8377}" dt="2023-11-05T15:50:21.573" v="183"/>
        <pc:sldMkLst>
          <pc:docMk/>
          <pc:sldMk cId="3798051487" sldId="279"/>
        </pc:sldMkLst>
      </pc:sldChg>
      <pc:sldChg chg="delSp add del">
        <pc:chgData name="Alexander Pilin" userId="S::70813460@cuni.cz::3a2aedd7-5dda-4561-9a7e-03d13a71d829" providerId="AD" clId="Web-{4FBDAAFE-5D76-4848-1DD2-75C5E5CE8377}" dt="2023-11-05T15:43:42.639" v="129"/>
        <pc:sldMkLst>
          <pc:docMk/>
          <pc:sldMk cId="3827766973" sldId="279"/>
        </pc:sldMkLst>
        <pc:picChg chg="del">
          <ac:chgData name="Alexander Pilin" userId="S::70813460@cuni.cz::3a2aedd7-5dda-4561-9a7e-03d13a71d829" providerId="AD" clId="Web-{4FBDAAFE-5D76-4848-1DD2-75C5E5CE8377}" dt="2023-11-05T15:42:54.059" v="118"/>
          <ac:picMkLst>
            <pc:docMk/>
            <pc:sldMk cId="3827766973" sldId="279"/>
            <ac:picMk id="52228" creationId="{41AA09C2-50DE-199F-353B-F62D70044D5A}"/>
          </ac:picMkLst>
        </pc:picChg>
      </pc:sldChg>
      <pc:sldChg chg="add del replId">
        <pc:chgData name="Alexander Pilin" userId="S::70813460@cuni.cz::3a2aedd7-5dda-4561-9a7e-03d13a71d829" providerId="AD" clId="Web-{4FBDAAFE-5D76-4848-1DD2-75C5E5CE8377}" dt="2023-11-05T15:46:44.566" v="145"/>
        <pc:sldMkLst>
          <pc:docMk/>
          <pc:sldMk cId="432321022" sldId="280"/>
        </pc:sldMkLst>
      </pc:sldChg>
      <pc:sldChg chg="addSp modSp add">
        <pc:chgData name="Alexander Pilin" userId="S::70813460@cuni.cz::3a2aedd7-5dda-4561-9a7e-03d13a71d829" providerId="AD" clId="Web-{4FBDAAFE-5D76-4848-1DD2-75C5E5CE8377}" dt="2023-11-05T15:51:49.466" v="194" actId="1076"/>
        <pc:sldMkLst>
          <pc:docMk/>
          <pc:sldMk cId="1254761403" sldId="280"/>
        </pc:sldMkLst>
        <pc:spChg chg="add mod">
          <ac:chgData name="Alexander Pilin" userId="S::70813460@cuni.cz::3a2aedd7-5dda-4561-9a7e-03d13a71d829" providerId="AD" clId="Web-{4FBDAAFE-5D76-4848-1DD2-75C5E5CE8377}" dt="2023-11-05T15:51:46.794" v="192" actId="1076"/>
          <ac:spMkLst>
            <pc:docMk/>
            <pc:sldMk cId="1254761403" sldId="280"/>
            <ac:spMk id="3" creationId="{24DF910F-E601-0BDE-CD23-EAE4166B05DF}"/>
          </ac:spMkLst>
        </pc:spChg>
        <pc:picChg chg="add mod">
          <ac:chgData name="Alexander Pilin" userId="S::70813460@cuni.cz::3a2aedd7-5dda-4561-9a7e-03d13a71d829" providerId="AD" clId="Web-{4FBDAAFE-5D76-4848-1DD2-75C5E5CE8377}" dt="2023-11-05T15:51:49.466" v="194" actId="1076"/>
          <ac:picMkLst>
            <pc:docMk/>
            <pc:sldMk cId="1254761403" sldId="280"/>
            <ac:picMk id="2" creationId="{1512903E-5E60-A445-AC46-96EF1BFA2E68}"/>
          </ac:picMkLst>
        </pc:picChg>
        <pc:picChg chg="mod">
          <ac:chgData name="Alexander Pilin" userId="S::70813460@cuni.cz::3a2aedd7-5dda-4561-9a7e-03d13a71d829" providerId="AD" clId="Web-{4FBDAAFE-5D76-4848-1DD2-75C5E5CE8377}" dt="2023-11-05T15:51:48.138" v="193" actId="1076"/>
          <ac:picMkLst>
            <pc:docMk/>
            <pc:sldMk cId="1254761403" sldId="280"/>
            <ac:picMk id="51204" creationId="{61C6957D-2EAF-38A5-CCCD-D67D61A325C8}"/>
          </ac:picMkLst>
        </pc:picChg>
      </pc:sldChg>
      <pc:sldChg chg="delSp add del">
        <pc:chgData name="Alexander Pilin" userId="S::70813460@cuni.cz::3a2aedd7-5dda-4561-9a7e-03d13a71d829" providerId="AD" clId="Web-{4FBDAAFE-5D76-4848-1DD2-75C5E5CE8377}" dt="2023-11-05T15:43:44.967" v="130"/>
        <pc:sldMkLst>
          <pc:docMk/>
          <pc:sldMk cId="2131611410" sldId="280"/>
        </pc:sldMkLst>
        <pc:picChg chg="del">
          <ac:chgData name="Alexander Pilin" userId="S::70813460@cuni.cz::3a2aedd7-5dda-4561-9a7e-03d13a71d829" providerId="AD" clId="Web-{4FBDAAFE-5D76-4848-1DD2-75C5E5CE8377}" dt="2023-11-05T15:43:24.060" v="122"/>
          <ac:picMkLst>
            <pc:docMk/>
            <pc:sldMk cId="2131611410" sldId="280"/>
            <ac:picMk id="53252" creationId="{8905300F-AB76-FACB-27A7-1AE58CA58EDE}"/>
          </ac:picMkLst>
        </pc:picChg>
      </pc:sldChg>
      <pc:sldChg chg="delSp modSp add del">
        <pc:chgData name="Alexander Pilin" userId="S::70813460@cuni.cz::3a2aedd7-5dda-4561-9a7e-03d13a71d829" providerId="AD" clId="Web-{4FBDAAFE-5D76-4848-1DD2-75C5E5CE8377}" dt="2023-11-05T15:50:22.823" v="184"/>
        <pc:sldMkLst>
          <pc:docMk/>
          <pc:sldMk cId="1099668181" sldId="281"/>
        </pc:sldMkLst>
        <pc:picChg chg="del mod">
          <ac:chgData name="Alexander Pilin" userId="S::70813460@cuni.cz::3a2aedd7-5dda-4561-9a7e-03d13a71d829" providerId="AD" clId="Web-{4FBDAAFE-5D76-4848-1DD2-75C5E5CE8377}" dt="2023-11-05T15:50:07.776" v="176"/>
          <ac:picMkLst>
            <pc:docMk/>
            <pc:sldMk cId="1099668181" sldId="281"/>
            <ac:picMk id="7172" creationId="{F62E34F1-D8C9-9C87-3E52-382CAD1A92F4}"/>
          </ac:picMkLst>
        </pc:picChg>
      </pc:sldChg>
      <pc:sldChg chg="add del replId">
        <pc:chgData name="Alexander Pilin" userId="S::70813460@cuni.cz::3a2aedd7-5dda-4561-9a7e-03d13a71d829" providerId="AD" clId="Web-{4FBDAAFE-5D76-4848-1DD2-75C5E5CE8377}" dt="2023-11-05T15:46:32.050" v="142"/>
        <pc:sldMkLst>
          <pc:docMk/>
          <pc:sldMk cId="1217335424" sldId="281"/>
        </pc:sldMkLst>
      </pc:sldChg>
      <pc:sldChg chg="add del">
        <pc:chgData name="Alexander Pilin" userId="S::70813460@cuni.cz::3a2aedd7-5dda-4561-9a7e-03d13a71d829" providerId="AD" clId="Web-{4FBDAAFE-5D76-4848-1DD2-75C5E5CE8377}" dt="2023-11-05T15:46:43.441" v="144"/>
        <pc:sldMkLst>
          <pc:docMk/>
          <pc:sldMk cId="2274581306" sldId="281"/>
        </pc:sldMkLst>
      </pc:sldChg>
      <pc:sldMasterChg chg="add addSldLayout">
        <pc:chgData name="Alexander Pilin" userId="S::70813460@cuni.cz::3a2aedd7-5dda-4561-9a7e-03d13a71d829" providerId="AD" clId="Web-{4FBDAAFE-5D76-4848-1DD2-75C5E5CE8377}" dt="2023-11-05T15:35:56.983" v="20"/>
        <pc:sldMasterMkLst>
          <pc:docMk/>
          <pc:sldMasterMk cId="0" sldId="2147483681"/>
        </pc:sldMasterMkLst>
        <pc:sldLayoutChg chg="add">
          <pc:chgData name="Alexander Pilin" userId="S::70813460@cuni.cz::3a2aedd7-5dda-4561-9a7e-03d13a71d829" providerId="AD" clId="Web-{4FBDAAFE-5D76-4848-1DD2-75C5E5CE8377}" dt="2023-11-05T15:35:56.983" v="20"/>
          <pc:sldLayoutMkLst>
            <pc:docMk/>
            <pc:sldMasterMk cId="0" sldId="2147483681"/>
            <pc:sldLayoutMk cId="0" sldId="2147483682"/>
          </pc:sldLayoutMkLst>
        </pc:sldLayoutChg>
        <pc:sldLayoutChg chg="add">
          <pc:chgData name="Alexander Pilin" userId="S::70813460@cuni.cz::3a2aedd7-5dda-4561-9a7e-03d13a71d829" providerId="AD" clId="Web-{4FBDAAFE-5D76-4848-1DD2-75C5E5CE8377}" dt="2023-11-05T15:35:56.983" v="20"/>
          <pc:sldLayoutMkLst>
            <pc:docMk/>
            <pc:sldMasterMk cId="0" sldId="2147483681"/>
            <pc:sldLayoutMk cId="3139489682" sldId="2147483683"/>
          </pc:sldLayoutMkLst>
        </pc:sldLayoutChg>
        <pc:sldLayoutChg chg="add">
          <pc:chgData name="Alexander Pilin" userId="S::70813460@cuni.cz::3a2aedd7-5dda-4561-9a7e-03d13a71d829" providerId="AD" clId="Web-{4FBDAAFE-5D76-4848-1DD2-75C5E5CE8377}" dt="2023-11-05T15:35:56.983" v="20"/>
          <pc:sldLayoutMkLst>
            <pc:docMk/>
            <pc:sldMasterMk cId="0" sldId="2147483681"/>
            <pc:sldLayoutMk cId="3580383149" sldId="2147483684"/>
          </pc:sldLayoutMkLst>
        </pc:sldLayoutChg>
        <pc:sldLayoutChg chg="add">
          <pc:chgData name="Alexander Pilin" userId="S::70813460@cuni.cz::3a2aedd7-5dda-4561-9a7e-03d13a71d829" providerId="AD" clId="Web-{4FBDAAFE-5D76-4848-1DD2-75C5E5CE8377}" dt="2023-11-05T15:35:56.983" v="20"/>
          <pc:sldLayoutMkLst>
            <pc:docMk/>
            <pc:sldMasterMk cId="0" sldId="2147483681"/>
            <pc:sldLayoutMk cId="3158706842" sldId="2147483685"/>
          </pc:sldLayoutMkLst>
        </pc:sldLayoutChg>
        <pc:sldLayoutChg chg="add">
          <pc:chgData name="Alexander Pilin" userId="S::70813460@cuni.cz::3a2aedd7-5dda-4561-9a7e-03d13a71d829" providerId="AD" clId="Web-{4FBDAAFE-5D76-4848-1DD2-75C5E5CE8377}" dt="2023-11-05T15:35:56.983" v="20"/>
          <pc:sldLayoutMkLst>
            <pc:docMk/>
            <pc:sldMasterMk cId="0" sldId="2147483681"/>
            <pc:sldLayoutMk cId="276123930" sldId="2147483686"/>
          </pc:sldLayoutMkLst>
        </pc:sldLayoutChg>
        <pc:sldLayoutChg chg="add">
          <pc:chgData name="Alexander Pilin" userId="S::70813460@cuni.cz::3a2aedd7-5dda-4561-9a7e-03d13a71d829" providerId="AD" clId="Web-{4FBDAAFE-5D76-4848-1DD2-75C5E5CE8377}" dt="2023-11-05T15:35:56.983" v="20"/>
          <pc:sldLayoutMkLst>
            <pc:docMk/>
            <pc:sldMasterMk cId="0" sldId="2147483681"/>
            <pc:sldLayoutMk cId="620368379" sldId="2147483687"/>
          </pc:sldLayoutMkLst>
        </pc:sldLayoutChg>
        <pc:sldLayoutChg chg="add">
          <pc:chgData name="Alexander Pilin" userId="S::70813460@cuni.cz::3a2aedd7-5dda-4561-9a7e-03d13a71d829" providerId="AD" clId="Web-{4FBDAAFE-5D76-4848-1DD2-75C5E5CE8377}" dt="2023-11-05T15:35:56.983" v="20"/>
          <pc:sldLayoutMkLst>
            <pc:docMk/>
            <pc:sldMasterMk cId="0" sldId="2147483681"/>
            <pc:sldLayoutMk cId="4095762392" sldId="2147483688"/>
          </pc:sldLayoutMkLst>
        </pc:sldLayoutChg>
        <pc:sldLayoutChg chg="add">
          <pc:chgData name="Alexander Pilin" userId="S::70813460@cuni.cz::3a2aedd7-5dda-4561-9a7e-03d13a71d829" providerId="AD" clId="Web-{4FBDAAFE-5D76-4848-1DD2-75C5E5CE8377}" dt="2023-11-05T15:35:56.983" v="20"/>
          <pc:sldLayoutMkLst>
            <pc:docMk/>
            <pc:sldMasterMk cId="0" sldId="2147483681"/>
            <pc:sldLayoutMk cId="2696073451" sldId="2147483689"/>
          </pc:sldLayoutMkLst>
        </pc:sldLayoutChg>
        <pc:sldLayoutChg chg="add">
          <pc:chgData name="Alexander Pilin" userId="S::70813460@cuni.cz::3a2aedd7-5dda-4561-9a7e-03d13a71d829" providerId="AD" clId="Web-{4FBDAAFE-5D76-4848-1DD2-75C5E5CE8377}" dt="2023-11-05T15:35:56.983" v="20"/>
          <pc:sldLayoutMkLst>
            <pc:docMk/>
            <pc:sldMasterMk cId="0" sldId="2147483681"/>
            <pc:sldLayoutMk cId="1444473228" sldId="2147483690"/>
          </pc:sldLayoutMkLst>
        </pc:sldLayoutChg>
        <pc:sldLayoutChg chg="add">
          <pc:chgData name="Alexander Pilin" userId="S::70813460@cuni.cz::3a2aedd7-5dda-4561-9a7e-03d13a71d829" providerId="AD" clId="Web-{4FBDAAFE-5D76-4848-1DD2-75C5E5CE8377}" dt="2023-11-05T15:35:56.983" v="20"/>
          <pc:sldLayoutMkLst>
            <pc:docMk/>
            <pc:sldMasterMk cId="0" sldId="2147483681"/>
            <pc:sldLayoutMk cId="678043319" sldId="2147483691"/>
          </pc:sldLayoutMkLst>
        </pc:sldLayoutChg>
        <pc:sldLayoutChg chg="add">
          <pc:chgData name="Alexander Pilin" userId="S::70813460@cuni.cz::3a2aedd7-5dda-4561-9a7e-03d13a71d829" providerId="AD" clId="Web-{4FBDAAFE-5D76-4848-1DD2-75C5E5CE8377}" dt="2023-11-05T15:35:56.983" v="20"/>
          <pc:sldLayoutMkLst>
            <pc:docMk/>
            <pc:sldMasterMk cId="0" sldId="2147483681"/>
            <pc:sldLayoutMk cId="57610528" sldId="2147483692"/>
          </pc:sldLayoutMkLst>
        </pc:sldLayoutChg>
      </pc:sldMasterChg>
    </pc:docChg>
  </pc:docChgLst>
  <pc:docChgLst>
    <pc:chgData name="Alexander Pilin" userId="S::70813460@cuni.cz::3a2aedd7-5dda-4561-9a7e-03d13a71d829" providerId="AD" clId="Web-{12F41C5E-E45A-EDC7-1D20-87852AD1E23E}"/>
    <pc:docChg chg="modSld">
      <pc:chgData name="Alexander Pilin" userId="S::70813460@cuni.cz::3a2aedd7-5dda-4561-9a7e-03d13a71d829" providerId="AD" clId="Web-{12F41C5E-E45A-EDC7-1D20-87852AD1E23E}" dt="2023-11-22T22:52:57.081" v="1" actId="20577"/>
      <pc:docMkLst>
        <pc:docMk/>
      </pc:docMkLst>
      <pc:sldChg chg="modSp">
        <pc:chgData name="Alexander Pilin" userId="S::70813460@cuni.cz::3a2aedd7-5dda-4561-9a7e-03d13a71d829" providerId="AD" clId="Web-{12F41C5E-E45A-EDC7-1D20-87852AD1E23E}" dt="2023-11-22T22:52:57.081" v="1" actId="20577"/>
        <pc:sldMkLst>
          <pc:docMk/>
          <pc:sldMk cId="0" sldId="270"/>
        </pc:sldMkLst>
        <pc:spChg chg="mod">
          <ac:chgData name="Alexander Pilin" userId="S::70813460@cuni.cz::3a2aedd7-5dda-4561-9a7e-03d13a71d829" providerId="AD" clId="Web-{12F41C5E-E45A-EDC7-1D20-87852AD1E23E}" dt="2023-11-22T22:52:57.081" v="1" actId="20577"/>
          <ac:spMkLst>
            <pc:docMk/>
            <pc:sldMk cId="0" sldId="270"/>
            <ac:spMk id="14342" creationId="{768A9812-5F58-682E-7B5A-65639A490FF6}"/>
          </ac:spMkLst>
        </pc:spChg>
      </pc:sldChg>
    </pc:docChg>
  </pc:docChgLst>
  <pc:docChgLst>
    <pc:chgData name="Alexander Pilin" userId="S::70813460@cuni.cz::3a2aedd7-5dda-4561-9a7e-03d13a71d829" providerId="AD" clId="Web-{E01AF6D6-D574-8D1C-09B4-E5A2A75B3AC8}"/>
    <pc:docChg chg="modSld">
      <pc:chgData name="Alexander Pilin" userId="S::70813460@cuni.cz::3a2aedd7-5dda-4561-9a7e-03d13a71d829" providerId="AD" clId="Web-{E01AF6D6-D574-8D1C-09B4-E5A2A75B3AC8}" dt="2023-10-05T06:51:47.018" v="19" actId="20577"/>
      <pc:docMkLst>
        <pc:docMk/>
      </pc:docMkLst>
      <pc:sldChg chg="modSp">
        <pc:chgData name="Alexander Pilin" userId="S::70813460@cuni.cz::3a2aedd7-5dda-4561-9a7e-03d13a71d829" providerId="AD" clId="Web-{E01AF6D6-D574-8D1C-09B4-E5A2A75B3AC8}" dt="2023-10-05T06:51:47.018" v="19" actId="20577"/>
        <pc:sldMkLst>
          <pc:docMk/>
          <pc:sldMk cId="0" sldId="265"/>
        </pc:sldMkLst>
        <pc:spChg chg="mod">
          <ac:chgData name="Alexander Pilin" userId="S::70813460@cuni.cz::3a2aedd7-5dda-4561-9a7e-03d13a71d829" providerId="AD" clId="Web-{E01AF6D6-D574-8D1C-09B4-E5A2A75B3AC8}" dt="2023-10-05T06:51:47.018" v="19" actId="20577"/>
          <ac:spMkLst>
            <pc:docMk/>
            <pc:sldMk cId="0" sldId="265"/>
            <ac:spMk id="8195" creationId="{D788D27B-8A95-36E8-71B6-C3CA7149DE71}"/>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0482" name="Rectangle 2"/>
          <p:cNvSpPr>
            <a:spLocks noGrp="1" noChangeArrowheads="1"/>
          </p:cNvSpPr>
          <p:nvPr>
            <p:ph type="ctrTitle" sz="quarter"/>
          </p:nvPr>
        </p:nvSpPr>
        <p:spPr>
          <a:xfrm>
            <a:off x="685800" y="1676400"/>
            <a:ext cx="7772400" cy="1828800"/>
          </a:xfrm>
        </p:spPr>
        <p:txBody>
          <a:bodyPr/>
          <a:lstStyle>
            <a:lvl1pPr>
              <a:defRPr/>
            </a:lvl1pPr>
          </a:lstStyle>
          <a:p>
            <a:pPr lvl="0"/>
            <a:r>
              <a:rPr lang="cs-CZ" altLang="cs-CZ" noProof="0"/>
              <a:t>Klepnutím lze upravit styl předlohy nadpisů.</a:t>
            </a:r>
          </a:p>
        </p:txBody>
      </p:sp>
      <p:sp>
        <p:nvSpPr>
          <p:cNvPr id="20483"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cs-CZ" altLang="cs-CZ" noProof="0"/>
              <a:t>Klepnutím lze upravit styl předlohy podnadpisů.</a:t>
            </a:r>
          </a:p>
        </p:txBody>
      </p:sp>
      <p:sp>
        <p:nvSpPr>
          <p:cNvPr id="2" name="Rectangle 4">
            <a:extLst>
              <a:ext uri="{FF2B5EF4-FFF2-40B4-BE49-F238E27FC236}">
                <a16:creationId xmlns:a16="http://schemas.microsoft.com/office/drawing/2014/main" id="{D111D514-719A-1261-CA5B-183FAAFDFCBA}"/>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3" name="Rectangle 5">
            <a:extLst>
              <a:ext uri="{FF2B5EF4-FFF2-40B4-BE49-F238E27FC236}">
                <a16:creationId xmlns:a16="http://schemas.microsoft.com/office/drawing/2014/main" id="{CE88A2E4-591F-739D-B16E-A32A9C3580DB}"/>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4" name="Rectangle 6">
            <a:extLst>
              <a:ext uri="{FF2B5EF4-FFF2-40B4-BE49-F238E27FC236}">
                <a16:creationId xmlns:a16="http://schemas.microsoft.com/office/drawing/2014/main" id="{ECC3A054-8C76-943A-9915-A2384350E1E4}"/>
              </a:ext>
            </a:extLst>
          </p:cNvPr>
          <p:cNvSpPr>
            <a:spLocks noGrp="1" noChangeArrowheads="1"/>
          </p:cNvSpPr>
          <p:nvPr>
            <p:ph type="sldNum" sz="quarter" idx="12"/>
          </p:nvPr>
        </p:nvSpPr>
        <p:spPr>
          <a:ln/>
        </p:spPr>
        <p:txBody>
          <a:bodyPr/>
          <a:lstStyle>
            <a:lvl1pPr>
              <a:defRPr/>
            </a:lvl1pPr>
          </a:lstStyle>
          <a:p>
            <a:pPr>
              <a:defRPr/>
            </a:pPr>
            <a:fld id="{1D8F59EC-1251-4F21-940A-226A988FEEFF}" type="slidenum">
              <a:rPr lang="cs-CZ" altLang="cs-CZ"/>
              <a:pPr>
                <a:defRPr/>
              </a:pPr>
              <a:t>‹#›</a:t>
            </a:fld>
            <a:endParaRPr lang="cs-CZ" altLang="cs-CZ"/>
          </a:p>
        </p:txBody>
      </p:sp>
    </p:spTree>
    <p:extLst>
      <p:ext uri="{BB962C8B-B14F-4D97-AF65-F5344CB8AC3E}">
        <p14:creationId xmlns:p14="http://schemas.microsoft.com/office/powerpoint/2010/main" val="1271183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7120851C-C655-FD88-25CC-CD8C9F195460}"/>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a:extLst>
              <a:ext uri="{FF2B5EF4-FFF2-40B4-BE49-F238E27FC236}">
                <a16:creationId xmlns:a16="http://schemas.microsoft.com/office/drawing/2014/main" id="{23354D3F-B329-98C4-73A6-961D828A9D13}"/>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a:extLst>
              <a:ext uri="{FF2B5EF4-FFF2-40B4-BE49-F238E27FC236}">
                <a16:creationId xmlns:a16="http://schemas.microsoft.com/office/drawing/2014/main" id="{87AFCE96-B91F-5752-8366-591CDCFEA2C2}"/>
              </a:ext>
            </a:extLst>
          </p:cNvPr>
          <p:cNvSpPr>
            <a:spLocks noGrp="1" noChangeArrowheads="1"/>
          </p:cNvSpPr>
          <p:nvPr>
            <p:ph type="sldNum" sz="quarter" idx="12"/>
          </p:nvPr>
        </p:nvSpPr>
        <p:spPr>
          <a:ln/>
        </p:spPr>
        <p:txBody>
          <a:bodyPr/>
          <a:lstStyle>
            <a:lvl1pPr>
              <a:defRPr/>
            </a:lvl1pPr>
          </a:lstStyle>
          <a:p>
            <a:pPr>
              <a:defRPr/>
            </a:pPr>
            <a:fld id="{EB081621-E6F6-44BA-82A6-04D64B4017E2}" type="slidenum">
              <a:rPr lang="cs-CZ" altLang="cs-CZ"/>
              <a:pPr>
                <a:defRPr/>
              </a:pPr>
              <a:t>‹#›</a:t>
            </a:fld>
            <a:endParaRPr lang="cs-CZ" altLang="cs-CZ"/>
          </a:p>
        </p:txBody>
      </p:sp>
    </p:spTree>
    <p:extLst>
      <p:ext uri="{BB962C8B-B14F-4D97-AF65-F5344CB8AC3E}">
        <p14:creationId xmlns:p14="http://schemas.microsoft.com/office/powerpoint/2010/main" val="1957496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381000"/>
            <a:ext cx="2057400" cy="5715000"/>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381000"/>
            <a:ext cx="6019800" cy="5715000"/>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912CFF2C-7DB5-AA92-B3CE-3A803F5297F8}"/>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a:extLst>
              <a:ext uri="{FF2B5EF4-FFF2-40B4-BE49-F238E27FC236}">
                <a16:creationId xmlns:a16="http://schemas.microsoft.com/office/drawing/2014/main" id="{1C7006EF-D73B-BA3A-33B0-7B0B33C2504C}"/>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a:extLst>
              <a:ext uri="{FF2B5EF4-FFF2-40B4-BE49-F238E27FC236}">
                <a16:creationId xmlns:a16="http://schemas.microsoft.com/office/drawing/2014/main" id="{53390D93-F4BE-74E9-9509-6216A798B6A4}"/>
              </a:ext>
            </a:extLst>
          </p:cNvPr>
          <p:cNvSpPr>
            <a:spLocks noGrp="1" noChangeArrowheads="1"/>
          </p:cNvSpPr>
          <p:nvPr>
            <p:ph type="sldNum" sz="quarter" idx="12"/>
          </p:nvPr>
        </p:nvSpPr>
        <p:spPr>
          <a:ln/>
        </p:spPr>
        <p:txBody>
          <a:bodyPr/>
          <a:lstStyle>
            <a:lvl1pPr>
              <a:defRPr/>
            </a:lvl1pPr>
          </a:lstStyle>
          <a:p>
            <a:pPr>
              <a:defRPr/>
            </a:pPr>
            <a:fld id="{0939A110-EDE8-4C9E-8164-D368E72C1317}" type="slidenum">
              <a:rPr lang="cs-CZ" altLang="cs-CZ"/>
              <a:pPr>
                <a:defRPr/>
              </a:pPr>
              <a:t>‹#›</a:t>
            </a:fld>
            <a:endParaRPr lang="cs-CZ" altLang="cs-CZ"/>
          </a:p>
        </p:txBody>
      </p:sp>
    </p:spTree>
    <p:extLst>
      <p:ext uri="{BB962C8B-B14F-4D97-AF65-F5344CB8AC3E}">
        <p14:creationId xmlns:p14="http://schemas.microsoft.com/office/powerpoint/2010/main" val="2084644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381000"/>
            <a:ext cx="8229600" cy="1371600"/>
          </a:xfrm>
        </p:spPr>
        <p:txBody>
          <a:bodyPr/>
          <a:lstStyle/>
          <a:p>
            <a:r>
              <a:rPr lang="cs-CZ"/>
              <a:t>Kliknutím lze upravit styl.</a:t>
            </a:r>
          </a:p>
        </p:txBody>
      </p:sp>
      <p:sp>
        <p:nvSpPr>
          <p:cNvPr id="3" name="Zástupný symbol pro text 2"/>
          <p:cNvSpPr>
            <a:spLocks noGrp="1"/>
          </p:cNvSpPr>
          <p:nvPr>
            <p:ph type="body" sz="half" idx="1"/>
          </p:nvPr>
        </p:nvSpPr>
        <p:spPr>
          <a:xfrm>
            <a:off x="457200" y="1981200"/>
            <a:ext cx="40386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981200"/>
            <a:ext cx="40386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C877EE63-6700-E291-7FE2-2CE168C80323}"/>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a:extLst>
              <a:ext uri="{FF2B5EF4-FFF2-40B4-BE49-F238E27FC236}">
                <a16:creationId xmlns:a16="http://schemas.microsoft.com/office/drawing/2014/main" id="{50F5C1C3-005C-A708-87E1-10DE5BA6E8A1}"/>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a:extLst>
              <a:ext uri="{FF2B5EF4-FFF2-40B4-BE49-F238E27FC236}">
                <a16:creationId xmlns:a16="http://schemas.microsoft.com/office/drawing/2014/main" id="{659CDA16-E882-EF82-6221-21FCADDDFFE0}"/>
              </a:ext>
            </a:extLst>
          </p:cNvPr>
          <p:cNvSpPr>
            <a:spLocks noGrp="1" noChangeArrowheads="1"/>
          </p:cNvSpPr>
          <p:nvPr>
            <p:ph type="sldNum" sz="quarter" idx="12"/>
          </p:nvPr>
        </p:nvSpPr>
        <p:spPr>
          <a:ln/>
        </p:spPr>
        <p:txBody>
          <a:bodyPr/>
          <a:lstStyle>
            <a:lvl1pPr>
              <a:defRPr/>
            </a:lvl1pPr>
          </a:lstStyle>
          <a:p>
            <a:pPr>
              <a:defRPr/>
            </a:pPr>
            <a:fld id="{6D617E61-8780-4E42-801F-5556BB9A65C9}" type="slidenum">
              <a:rPr lang="cs-CZ" altLang="cs-CZ"/>
              <a:pPr>
                <a:defRPr/>
              </a:pPr>
              <a:t>‹#›</a:t>
            </a:fld>
            <a:endParaRPr lang="cs-CZ" altLang="cs-CZ"/>
          </a:p>
        </p:txBody>
      </p:sp>
    </p:spTree>
    <p:extLst>
      <p:ext uri="{BB962C8B-B14F-4D97-AF65-F5344CB8AC3E}">
        <p14:creationId xmlns:p14="http://schemas.microsoft.com/office/powerpoint/2010/main" val="2359093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100000">
              <a:schemeClr val="bg1">
                <a:gamma/>
                <a:shade val="48627"/>
                <a:invGamma/>
              </a:schemeClr>
            </a:gs>
          </a:gsLst>
          <a:lin ang="2700000" scaled="1"/>
        </a:gradFill>
        <a:effectLst/>
      </p:bgPr>
    </p:bg>
    <p:spTree>
      <p:nvGrpSpPr>
        <p:cNvPr id="1" name=""/>
        <p:cNvGrpSpPr/>
        <p:nvPr/>
      </p:nvGrpSpPr>
      <p:grpSpPr>
        <a:xfrm>
          <a:off x="0" y="0"/>
          <a:ext cx="0" cy="0"/>
          <a:chOff x="0" y="0"/>
          <a:chExt cx="0" cy="0"/>
        </a:xfrm>
      </p:grpSpPr>
      <p:grpSp>
        <p:nvGrpSpPr>
          <p:cNvPr id="50178" name="Group 2">
            <a:extLst>
              <a:ext uri="{FF2B5EF4-FFF2-40B4-BE49-F238E27FC236}">
                <a16:creationId xmlns:a16="http://schemas.microsoft.com/office/drawing/2014/main" id="{BF28250E-DB38-BC8D-4882-D2F53ABD0D80}"/>
              </a:ext>
            </a:extLst>
          </p:cNvPr>
          <p:cNvGrpSpPr>
            <a:grpSpLocks/>
          </p:cNvGrpSpPr>
          <p:nvPr/>
        </p:nvGrpSpPr>
        <p:grpSpPr bwMode="auto">
          <a:xfrm>
            <a:off x="-498475" y="1311275"/>
            <a:ext cx="10429875" cy="5908675"/>
            <a:chOff x="-313" y="824"/>
            <a:chExt cx="6570" cy="3722"/>
          </a:xfrm>
        </p:grpSpPr>
        <p:sp>
          <p:nvSpPr>
            <p:cNvPr id="50179" name="Rectangle 3">
              <a:extLst>
                <a:ext uri="{FF2B5EF4-FFF2-40B4-BE49-F238E27FC236}">
                  <a16:creationId xmlns:a16="http://schemas.microsoft.com/office/drawing/2014/main" id="{104FAA00-6E30-BB04-7685-8B37435B9FFE}"/>
                </a:ext>
              </a:extLst>
            </p:cNvPr>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cs-CZ" altLang="en-US"/>
            </a:p>
          </p:txBody>
        </p:sp>
        <p:sp>
          <p:nvSpPr>
            <p:cNvPr id="50180" name="Rectangle 4">
              <a:extLst>
                <a:ext uri="{FF2B5EF4-FFF2-40B4-BE49-F238E27FC236}">
                  <a16:creationId xmlns:a16="http://schemas.microsoft.com/office/drawing/2014/main" id="{AFECA76A-A899-CFD3-9218-04716E6964D7}"/>
                </a:ext>
              </a:extLst>
            </p:cNvPr>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cs-CZ" altLang="en-US"/>
            </a:p>
          </p:txBody>
        </p:sp>
        <p:sp>
          <p:nvSpPr>
            <p:cNvPr id="50181" name="Rectangle 5">
              <a:extLst>
                <a:ext uri="{FF2B5EF4-FFF2-40B4-BE49-F238E27FC236}">
                  <a16:creationId xmlns:a16="http://schemas.microsoft.com/office/drawing/2014/main" id="{C33B4E63-E941-BC1C-5EA8-5428A2896C0F}"/>
                </a:ext>
              </a:extLst>
            </p:cNvPr>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cs-CZ" altLang="en-US"/>
            </a:p>
          </p:txBody>
        </p:sp>
        <p:sp>
          <p:nvSpPr>
            <p:cNvPr id="50182" name="Rectangle 6">
              <a:extLst>
                <a:ext uri="{FF2B5EF4-FFF2-40B4-BE49-F238E27FC236}">
                  <a16:creationId xmlns:a16="http://schemas.microsoft.com/office/drawing/2014/main" id="{F652B6EF-13E2-6679-7E7B-D91261E9A4A0}"/>
                </a:ext>
              </a:extLst>
            </p:cNvPr>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cs-CZ" altLang="en-US"/>
            </a:p>
          </p:txBody>
        </p:sp>
        <p:sp>
          <p:nvSpPr>
            <p:cNvPr id="50183" name="Rectangle 7">
              <a:extLst>
                <a:ext uri="{FF2B5EF4-FFF2-40B4-BE49-F238E27FC236}">
                  <a16:creationId xmlns:a16="http://schemas.microsoft.com/office/drawing/2014/main" id="{261124EF-AE79-50E2-42BC-F1E3CF44E9F9}"/>
                </a:ext>
              </a:extLst>
            </p:cNvPr>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cs-CZ" altLang="en-US"/>
            </a:p>
          </p:txBody>
        </p:sp>
        <p:sp>
          <p:nvSpPr>
            <p:cNvPr id="50184" name="Rectangle 8">
              <a:extLst>
                <a:ext uri="{FF2B5EF4-FFF2-40B4-BE49-F238E27FC236}">
                  <a16:creationId xmlns:a16="http://schemas.microsoft.com/office/drawing/2014/main" id="{6FCEC0E7-5623-3B8F-A2A8-DB87D3B69958}"/>
                </a:ext>
              </a:extLst>
            </p:cNvPr>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cs-CZ" altLang="en-US"/>
            </a:p>
          </p:txBody>
        </p:sp>
        <p:sp>
          <p:nvSpPr>
            <p:cNvPr id="50185" name="Rectangle 9">
              <a:extLst>
                <a:ext uri="{FF2B5EF4-FFF2-40B4-BE49-F238E27FC236}">
                  <a16:creationId xmlns:a16="http://schemas.microsoft.com/office/drawing/2014/main" id="{F935FE26-74D8-F5CF-0282-F566AA13ABC6}"/>
                </a:ext>
              </a:extLst>
            </p:cNvPr>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cs-CZ" altLang="en-US"/>
            </a:p>
          </p:txBody>
        </p:sp>
        <p:sp>
          <p:nvSpPr>
            <p:cNvPr id="50186" name="Rectangle 10">
              <a:extLst>
                <a:ext uri="{FF2B5EF4-FFF2-40B4-BE49-F238E27FC236}">
                  <a16:creationId xmlns:a16="http://schemas.microsoft.com/office/drawing/2014/main" id="{11B76E30-4C2A-342B-2EB0-CBC033B31282}"/>
                </a:ext>
              </a:extLst>
            </p:cNvPr>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cs-CZ" altLang="en-US"/>
            </a:p>
          </p:txBody>
        </p:sp>
        <p:sp>
          <p:nvSpPr>
            <p:cNvPr id="50187" name="Rectangle 11">
              <a:extLst>
                <a:ext uri="{FF2B5EF4-FFF2-40B4-BE49-F238E27FC236}">
                  <a16:creationId xmlns:a16="http://schemas.microsoft.com/office/drawing/2014/main" id="{DB05F799-4949-5D95-EF86-AE7721E2996E}"/>
                </a:ext>
              </a:extLst>
            </p:cNvPr>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cs-CZ" altLang="en-US"/>
            </a:p>
          </p:txBody>
        </p:sp>
        <p:sp>
          <p:nvSpPr>
            <p:cNvPr id="50188" name="Rectangle 12">
              <a:extLst>
                <a:ext uri="{FF2B5EF4-FFF2-40B4-BE49-F238E27FC236}">
                  <a16:creationId xmlns:a16="http://schemas.microsoft.com/office/drawing/2014/main" id="{E404BA87-AAA5-8F66-9E6D-E9D4461EEE2B}"/>
                </a:ext>
              </a:extLst>
            </p:cNvPr>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cs-CZ" altLang="en-US"/>
            </a:p>
          </p:txBody>
        </p:sp>
        <p:sp>
          <p:nvSpPr>
            <p:cNvPr id="50189" name="Rectangle 13">
              <a:extLst>
                <a:ext uri="{FF2B5EF4-FFF2-40B4-BE49-F238E27FC236}">
                  <a16:creationId xmlns:a16="http://schemas.microsoft.com/office/drawing/2014/main" id="{559FFE0D-8FE7-27D8-E96B-6643CE49B60D}"/>
                </a:ext>
              </a:extLst>
            </p:cNvPr>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cs-CZ" altLang="en-US"/>
            </a:p>
          </p:txBody>
        </p:sp>
        <p:sp>
          <p:nvSpPr>
            <p:cNvPr id="50190" name="Rectangle 14">
              <a:extLst>
                <a:ext uri="{FF2B5EF4-FFF2-40B4-BE49-F238E27FC236}">
                  <a16:creationId xmlns:a16="http://schemas.microsoft.com/office/drawing/2014/main" id="{E6526300-E067-F92D-51C1-38E38C2441D2}"/>
                </a:ext>
              </a:extLst>
            </p:cNvPr>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cs-CZ" altLang="en-US"/>
            </a:p>
          </p:txBody>
        </p:sp>
        <p:sp>
          <p:nvSpPr>
            <p:cNvPr id="50191" name="Rectangle 15">
              <a:extLst>
                <a:ext uri="{FF2B5EF4-FFF2-40B4-BE49-F238E27FC236}">
                  <a16:creationId xmlns:a16="http://schemas.microsoft.com/office/drawing/2014/main" id="{3A3CD27E-921A-EB40-A3EC-DF090EEF6657}"/>
                </a:ext>
              </a:extLst>
            </p:cNvPr>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cs-CZ" altLang="en-US"/>
            </a:p>
          </p:txBody>
        </p:sp>
        <p:sp>
          <p:nvSpPr>
            <p:cNvPr id="50192" name="Rectangle 16">
              <a:extLst>
                <a:ext uri="{FF2B5EF4-FFF2-40B4-BE49-F238E27FC236}">
                  <a16:creationId xmlns:a16="http://schemas.microsoft.com/office/drawing/2014/main" id="{D16FC741-43CD-E228-EEE1-6C9737AB7EF9}"/>
                </a:ext>
              </a:extLst>
            </p:cNvPr>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cs-CZ" altLang="en-US"/>
            </a:p>
          </p:txBody>
        </p:sp>
        <p:sp>
          <p:nvSpPr>
            <p:cNvPr id="50193" name="Rectangle 17">
              <a:extLst>
                <a:ext uri="{FF2B5EF4-FFF2-40B4-BE49-F238E27FC236}">
                  <a16:creationId xmlns:a16="http://schemas.microsoft.com/office/drawing/2014/main" id="{8AA7EE11-F36E-7531-7E63-9910D9EBFEC4}"/>
                </a:ext>
              </a:extLst>
            </p:cNvPr>
            <p:cNvSpPr>
              <a:spLocks noChangeArrowheads="1"/>
            </p:cNvSpPr>
            <p:nvPr userDrawn="1"/>
          </p:nvSpPr>
          <p:spPr bwMode="hidden">
            <a:xfrm rot="18603245" flipV="1">
              <a:off x="4052" y="3504"/>
              <a:ext cx="2079" cy="6"/>
            </a:xfrm>
            <a:prstGeom prst="rect">
              <a:avLst/>
            </a:prstGeom>
            <a:gradFill rotWithShape="0">
              <a:gsLst>
                <a:gs pos="0">
                  <a:schemeClr val="bg1"/>
                </a:gs>
                <a:gs pos="100000">
                  <a:schemeClr val="bg1">
                    <a:gamma/>
                    <a:shade val="0"/>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vert="eaVert"/>
            <a:lstStyle/>
            <a:p>
              <a:pPr algn="ctr"/>
              <a:endParaRPr lang="cs-CZ" altLang="en-US"/>
            </a:p>
          </p:txBody>
        </p:sp>
        <p:sp>
          <p:nvSpPr>
            <p:cNvPr id="50194" name="Rectangle 18">
              <a:extLst>
                <a:ext uri="{FF2B5EF4-FFF2-40B4-BE49-F238E27FC236}">
                  <a16:creationId xmlns:a16="http://schemas.microsoft.com/office/drawing/2014/main" id="{A3621E9A-C5F3-1219-5682-44639E89EF63}"/>
                </a:ext>
              </a:extLst>
            </p:cNvPr>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vert="eaVert"/>
            <a:lstStyle/>
            <a:p>
              <a:pPr algn="ctr"/>
              <a:endParaRPr lang="cs-CZ" altLang="en-US"/>
            </a:p>
          </p:txBody>
        </p:sp>
        <p:sp>
          <p:nvSpPr>
            <p:cNvPr id="50195" name="Rectangle 19">
              <a:extLst>
                <a:ext uri="{FF2B5EF4-FFF2-40B4-BE49-F238E27FC236}">
                  <a16:creationId xmlns:a16="http://schemas.microsoft.com/office/drawing/2014/main" id="{668E4780-61F1-505C-0181-D04D374E3DD4}"/>
                </a:ext>
              </a:extLst>
            </p:cNvPr>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cs-CZ" altLang="en-US"/>
            </a:p>
          </p:txBody>
        </p:sp>
        <p:sp>
          <p:nvSpPr>
            <p:cNvPr id="50196" name="Rectangle 20">
              <a:extLst>
                <a:ext uri="{FF2B5EF4-FFF2-40B4-BE49-F238E27FC236}">
                  <a16:creationId xmlns:a16="http://schemas.microsoft.com/office/drawing/2014/main" id="{F066E9CC-2FC7-8CC6-EE9F-08BF67951956}"/>
                </a:ext>
              </a:extLst>
            </p:cNvPr>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cs-CZ" altLang="en-US"/>
            </a:p>
          </p:txBody>
        </p:sp>
        <p:sp>
          <p:nvSpPr>
            <p:cNvPr id="50197" name="Rectangle 21">
              <a:extLst>
                <a:ext uri="{FF2B5EF4-FFF2-40B4-BE49-F238E27FC236}">
                  <a16:creationId xmlns:a16="http://schemas.microsoft.com/office/drawing/2014/main" id="{A86FBEF1-19AD-5C71-63E9-02207A87527E}"/>
                </a:ext>
              </a:extLst>
            </p:cNvPr>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cs-CZ" altLang="en-US"/>
            </a:p>
          </p:txBody>
        </p:sp>
        <p:sp>
          <p:nvSpPr>
            <p:cNvPr id="50198" name="Rectangle 22">
              <a:extLst>
                <a:ext uri="{FF2B5EF4-FFF2-40B4-BE49-F238E27FC236}">
                  <a16:creationId xmlns:a16="http://schemas.microsoft.com/office/drawing/2014/main" id="{6B37B686-9FEE-8650-00DB-1ED7689DDD7B}"/>
                </a:ext>
              </a:extLst>
            </p:cNvPr>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cs-CZ" altLang="en-US"/>
            </a:p>
          </p:txBody>
        </p:sp>
        <p:sp>
          <p:nvSpPr>
            <p:cNvPr id="50199" name="Rectangle 23">
              <a:extLst>
                <a:ext uri="{FF2B5EF4-FFF2-40B4-BE49-F238E27FC236}">
                  <a16:creationId xmlns:a16="http://schemas.microsoft.com/office/drawing/2014/main" id="{A5D93CF4-EE91-96DD-D030-C691BDCBD311}"/>
                </a:ext>
              </a:extLst>
            </p:cNvPr>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cs-CZ" altLang="en-US"/>
            </a:p>
          </p:txBody>
        </p:sp>
        <p:sp>
          <p:nvSpPr>
            <p:cNvPr id="50200" name="Rectangle 24">
              <a:extLst>
                <a:ext uri="{FF2B5EF4-FFF2-40B4-BE49-F238E27FC236}">
                  <a16:creationId xmlns:a16="http://schemas.microsoft.com/office/drawing/2014/main" id="{68663CFC-090B-AF33-8516-2B165EC602F6}"/>
                </a:ext>
              </a:extLst>
            </p:cNvPr>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cs-CZ" altLang="en-US"/>
            </a:p>
          </p:txBody>
        </p:sp>
        <p:sp>
          <p:nvSpPr>
            <p:cNvPr id="50201" name="Rectangle 25">
              <a:extLst>
                <a:ext uri="{FF2B5EF4-FFF2-40B4-BE49-F238E27FC236}">
                  <a16:creationId xmlns:a16="http://schemas.microsoft.com/office/drawing/2014/main" id="{E57DDE1F-3CCC-C8F2-570A-6A5CF3D3CB13}"/>
                </a:ext>
              </a:extLst>
            </p:cNvPr>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cs-CZ" altLang="en-US"/>
            </a:p>
          </p:txBody>
        </p:sp>
        <p:sp>
          <p:nvSpPr>
            <p:cNvPr id="50202" name="Rectangle 26">
              <a:extLst>
                <a:ext uri="{FF2B5EF4-FFF2-40B4-BE49-F238E27FC236}">
                  <a16:creationId xmlns:a16="http://schemas.microsoft.com/office/drawing/2014/main" id="{77F08713-BAC8-1A1C-B243-9955F8285D43}"/>
                </a:ext>
              </a:extLst>
            </p:cNvPr>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cs-CZ" altLang="en-US"/>
            </a:p>
          </p:txBody>
        </p:sp>
        <p:sp>
          <p:nvSpPr>
            <p:cNvPr id="50203" name="Rectangle 27">
              <a:extLst>
                <a:ext uri="{FF2B5EF4-FFF2-40B4-BE49-F238E27FC236}">
                  <a16:creationId xmlns:a16="http://schemas.microsoft.com/office/drawing/2014/main" id="{6296C1E9-54FE-B664-2A6D-4DD862991DDE}"/>
                </a:ext>
              </a:extLst>
            </p:cNvPr>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cs-CZ" altLang="en-US"/>
            </a:p>
          </p:txBody>
        </p:sp>
        <p:sp>
          <p:nvSpPr>
            <p:cNvPr id="50204" name="Rectangle 28">
              <a:extLst>
                <a:ext uri="{FF2B5EF4-FFF2-40B4-BE49-F238E27FC236}">
                  <a16:creationId xmlns:a16="http://schemas.microsoft.com/office/drawing/2014/main" id="{8284A8D7-BB27-67B6-ECAA-9FC8D424FDED}"/>
                </a:ext>
              </a:extLst>
            </p:cNvPr>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cs-CZ" altLang="en-US"/>
            </a:p>
          </p:txBody>
        </p:sp>
        <p:sp>
          <p:nvSpPr>
            <p:cNvPr id="50205" name="Rectangle 29">
              <a:extLst>
                <a:ext uri="{FF2B5EF4-FFF2-40B4-BE49-F238E27FC236}">
                  <a16:creationId xmlns:a16="http://schemas.microsoft.com/office/drawing/2014/main" id="{FEE9FB0E-DA2C-040E-BAD7-D845E5371833}"/>
                </a:ext>
              </a:extLst>
            </p:cNvPr>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cs-CZ" altLang="en-US"/>
            </a:p>
          </p:txBody>
        </p:sp>
        <p:sp>
          <p:nvSpPr>
            <p:cNvPr id="50206" name="Rectangle 30">
              <a:extLst>
                <a:ext uri="{FF2B5EF4-FFF2-40B4-BE49-F238E27FC236}">
                  <a16:creationId xmlns:a16="http://schemas.microsoft.com/office/drawing/2014/main" id="{9075323C-05CB-3E85-283B-21D90BB3B689}"/>
                </a:ext>
              </a:extLst>
            </p:cNvPr>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cs-CZ" altLang="en-US"/>
            </a:p>
          </p:txBody>
        </p:sp>
        <p:sp>
          <p:nvSpPr>
            <p:cNvPr id="50207" name="Rectangle 31">
              <a:extLst>
                <a:ext uri="{FF2B5EF4-FFF2-40B4-BE49-F238E27FC236}">
                  <a16:creationId xmlns:a16="http://schemas.microsoft.com/office/drawing/2014/main" id="{28294294-CECB-D0C9-FC8E-1A6D7A694901}"/>
                </a:ext>
              </a:extLst>
            </p:cNvPr>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cs-CZ" altLang="en-US"/>
            </a:p>
          </p:txBody>
        </p:sp>
        <p:sp>
          <p:nvSpPr>
            <p:cNvPr id="50208" name="Rectangle 32">
              <a:extLst>
                <a:ext uri="{FF2B5EF4-FFF2-40B4-BE49-F238E27FC236}">
                  <a16:creationId xmlns:a16="http://schemas.microsoft.com/office/drawing/2014/main" id="{F7F4121C-BCB3-D172-4690-B879EA753D61}"/>
                </a:ext>
              </a:extLst>
            </p:cNvPr>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cs-CZ" altLang="en-US"/>
            </a:p>
          </p:txBody>
        </p:sp>
        <p:sp>
          <p:nvSpPr>
            <p:cNvPr id="50209" name="Rectangle 33">
              <a:extLst>
                <a:ext uri="{FF2B5EF4-FFF2-40B4-BE49-F238E27FC236}">
                  <a16:creationId xmlns:a16="http://schemas.microsoft.com/office/drawing/2014/main" id="{8459DAAD-237C-5FC7-3167-618842FAD616}"/>
                </a:ext>
              </a:extLst>
            </p:cNvPr>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cs-CZ" altLang="en-US"/>
            </a:p>
          </p:txBody>
        </p:sp>
        <p:sp>
          <p:nvSpPr>
            <p:cNvPr id="50210" name="Rectangle 34">
              <a:extLst>
                <a:ext uri="{FF2B5EF4-FFF2-40B4-BE49-F238E27FC236}">
                  <a16:creationId xmlns:a16="http://schemas.microsoft.com/office/drawing/2014/main" id="{66775259-12DD-5ADD-7C32-AA5D38CC1AAA}"/>
                </a:ext>
              </a:extLst>
            </p:cNvPr>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cs-CZ" altLang="en-US"/>
            </a:p>
          </p:txBody>
        </p:sp>
        <p:sp>
          <p:nvSpPr>
            <p:cNvPr id="50211" name="Oval 35">
              <a:extLst>
                <a:ext uri="{FF2B5EF4-FFF2-40B4-BE49-F238E27FC236}">
                  <a16:creationId xmlns:a16="http://schemas.microsoft.com/office/drawing/2014/main" id="{FAECFF02-1026-2949-49C6-C0E6DB62193D}"/>
                </a:ext>
              </a:extLst>
            </p:cNvPr>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12" name="Oval 36">
              <a:extLst>
                <a:ext uri="{FF2B5EF4-FFF2-40B4-BE49-F238E27FC236}">
                  <a16:creationId xmlns:a16="http://schemas.microsoft.com/office/drawing/2014/main" id="{A3340BED-81D6-3DE1-E5E9-73DC7B319D2F}"/>
                </a:ext>
              </a:extLst>
            </p:cNvPr>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13" name="Oval 37">
              <a:extLst>
                <a:ext uri="{FF2B5EF4-FFF2-40B4-BE49-F238E27FC236}">
                  <a16:creationId xmlns:a16="http://schemas.microsoft.com/office/drawing/2014/main" id="{B4F0F999-0CBE-A219-DF90-CE54BE799C90}"/>
                </a:ext>
              </a:extLst>
            </p:cNvPr>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14" name="Oval 38">
              <a:extLst>
                <a:ext uri="{FF2B5EF4-FFF2-40B4-BE49-F238E27FC236}">
                  <a16:creationId xmlns:a16="http://schemas.microsoft.com/office/drawing/2014/main" id="{78B0DB34-2FA7-F23B-7590-346EF0A11F3B}"/>
                </a:ext>
              </a:extLst>
            </p:cNvPr>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15" name="Oval 39">
              <a:extLst>
                <a:ext uri="{FF2B5EF4-FFF2-40B4-BE49-F238E27FC236}">
                  <a16:creationId xmlns:a16="http://schemas.microsoft.com/office/drawing/2014/main" id="{1857694B-A210-95F7-245E-1CDACF4CF27D}"/>
                </a:ext>
              </a:extLst>
            </p:cNvPr>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16" name="Oval 40">
              <a:extLst>
                <a:ext uri="{FF2B5EF4-FFF2-40B4-BE49-F238E27FC236}">
                  <a16:creationId xmlns:a16="http://schemas.microsoft.com/office/drawing/2014/main" id="{FD7BC360-480E-9DA5-B67F-664614C3154A}"/>
                </a:ext>
              </a:extLst>
            </p:cNvPr>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17" name="Oval 41">
              <a:extLst>
                <a:ext uri="{FF2B5EF4-FFF2-40B4-BE49-F238E27FC236}">
                  <a16:creationId xmlns:a16="http://schemas.microsoft.com/office/drawing/2014/main" id="{83273269-97B7-2B2C-D258-5B3722C6E311}"/>
                </a:ext>
              </a:extLst>
            </p:cNvPr>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18" name="Oval 42">
              <a:extLst>
                <a:ext uri="{FF2B5EF4-FFF2-40B4-BE49-F238E27FC236}">
                  <a16:creationId xmlns:a16="http://schemas.microsoft.com/office/drawing/2014/main" id="{B7B4826D-3CD2-7FD5-A1AC-709988C0C41E}"/>
                </a:ext>
              </a:extLst>
            </p:cNvPr>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19" name="Oval 43">
              <a:extLst>
                <a:ext uri="{FF2B5EF4-FFF2-40B4-BE49-F238E27FC236}">
                  <a16:creationId xmlns:a16="http://schemas.microsoft.com/office/drawing/2014/main" id="{DEE38E65-5E7D-082B-FDE5-226E4D94C036}"/>
                </a:ext>
              </a:extLst>
            </p:cNvPr>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20" name="Oval 44">
              <a:extLst>
                <a:ext uri="{FF2B5EF4-FFF2-40B4-BE49-F238E27FC236}">
                  <a16:creationId xmlns:a16="http://schemas.microsoft.com/office/drawing/2014/main" id="{19662E3A-EF34-467A-1E08-E19A6D3F5A61}"/>
                </a:ext>
              </a:extLst>
            </p:cNvPr>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21" name="Oval 45">
              <a:extLst>
                <a:ext uri="{FF2B5EF4-FFF2-40B4-BE49-F238E27FC236}">
                  <a16:creationId xmlns:a16="http://schemas.microsoft.com/office/drawing/2014/main" id="{AD968AFD-F22C-6CDC-C2BC-D1E493618489}"/>
                </a:ext>
              </a:extLst>
            </p:cNvPr>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22" name="Oval 46">
              <a:extLst>
                <a:ext uri="{FF2B5EF4-FFF2-40B4-BE49-F238E27FC236}">
                  <a16:creationId xmlns:a16="http://schemas.microsoft.com/office/drawing/2014/main" id="{5E55616E-37E7-36BE-102F-FAE8BA349AC0}"/>
                </a:ext>
              </a:extLst>
            </p:cNvPr>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23" name="Oval 47">
              <a:extLst>
                <a:ext uri="{FF2B5EF4-FFF2-40B4-BE49-F238E27FC236}">
                  <a16:creationId xmlns:a16="http://schemas.microsoft.com/office/drawing/2014/main" id="{369950E8-502B-1474-C247-0BB2B79C5E3C}"/>
                </a:ext>
              </a:extLst>
            </p:cNvPr>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24" name="Oval 48">
              <a:extLst>
                <a:ext uri="{FF2B5EF4-FFF2-40B4-BE49-F238E27FC236}">
                  <a16:creationId xmlns:a16="http://schemas.microsoft.com/office/drawing/2014/main" id="{314B8516-3E8E-A4A9-7211-6795297636E3}"/>
                </a:ext>
              </a:extLst>
            </p:cNvPr>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25" name="Oval 49">
              <a:extLst>
                <a:ext uri="{FF2B5EF4-FFF2-40B4-BE49-F238E27FC236}">
                  <a16:creationId xmlns:a16="http://schemas.microsoft.com/office/drawing/2014/main" id="{4D0EC536-51FF-204E-47B2-26C8DBC3F461}"/>
                </a:ext>
              </a:extLst>
            </p:cNvPr>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26" name="Oval 50">
              <a:extLst>
                <a:ext uri="{FF2B5EF4-FFF2-40B4-BE49-F238E27FC236}">
                  <a16:creationId xmlns:a16="http://schemas.microsoft.com/office/drawing/2014/main" id="{EB060D24-0356-E102-A13C-B5580DB4ABDD}"/>
                </a:ext>
              </a:extLst>
            </p:cNvPr>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27" name="Oval 51">
              <a:extLst>
                <a:ext uri="{FF2B5EF4-FFF2-40B4-BE49-F238E27FC236}">
                  <a16:creationId xmlns:a16="http://schemas.microsoft.com/office/drawing/2014/main" id="{F2267AB2-3762-762A-BEBF-9688B8481A65}"/>
                </a:ext>
              </a:extLst>
            </p:cNvPr>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28" name="Oval 52">
              <a:extLst>
                <a:ext uri="{FF2B5EF4-FFF2-40B4-BE49-F238E27FC236}">
                  <a16:creationId xmlns:a16="http://schemas.microsoft.com/office/drawing/2014/main" id="{6AC47F67-02D9-4E29-32C1-D42A5E4867E0}"/>
                </a:ext>
              </a:extLst>
            </p:cNvPr>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29" name="Oval 53">
              <a:extLst>
                <a:ext uri="{FF2B5EF4-FFF2-40B4-BE49-F238E27FC236}">
                  <a16:creationId xmlns:a16="http://schemas.microsoft.com/office/drawing/2014/main" id="{2F5EB3C3-5DE0-D498-4B79-B19B37C16B4A}"/>
                </a:ext>
              </a:extLst>
            </p:cNvPr>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30" name="Oval 54">
              <a:extLst>
                <a:ext uri="{FF2B5EF4-FFF2-40B4-BE49-F238E27FC236}">
                  <a16:creationId xmlns:a16="http://schemas.microsoft.com/office/drawing/2014/main" id="{29387DDA-9869-2A6E-0114-1964174AA105}"/>
                </a:ext>
              </a:extLst>
            </p:cNvPr>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31" name="Oval 55">
              <a:extLst>
                <a:ext uri="{FF2B5EF4-FFF2-40B4-BE49-F238E27FC236}">
                  <a16:creationId xmlns:a16="http://schemas.microsoft.com/office/drawing/2014/main" id="{6FD1FAEA-AEFC-089E-59CC-95E21EF5B3C8}"/>
                </a:ext>
              </a:extLst>
            </p:cNvPr>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32" name="Oval 56">
              <a:extLst>
                <a:ext uri="{FF2B5EF4-FFF2-40B4-BE49-F238E27FC236}">
                  <a16:creationId xmlns:a16="http://schemas.microsoft.com/office/drawing/2014/main" id="{FC73EB6B-1390-69FA-1E07-3CB2D8C24D34}"/>
                </a:ext>
              </a:extLst>
            </p:cNvPr>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33" name="Oval 57">
              <a:extLst>
                <a:ext uri="{FF2B5EF4-FFF2-40B4-BE49-F238E27FC236}">
                  <a16:creationId xmlns:a16="http://schemas.microsoft.com/office/drawing/2014/main" id="{80C4E7E6-A56D-269E-20E4-51BFEABA0C42}"/>
                </a:ext>
              </a:extLst>
            </p:cNvPr>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34" name="Oval 58">
              <a:extLst>
                <a:ext uri="{FF2B5EF4-FFF2-40B4-BE49-F238E27FC236}">
                  <a16:creationId xmlns:a16="http://schemas.microsoft.com/office/drawing/2014/main" id="{F7A951C2-90D4-C842-A753-46717C7E2135}"/>
                </a:ext>
              </a:extLst>
            </p:cNvPr>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35" name="Oval 59">
              <a:extLst>
                <a:ext uri="{FF2B5EF4-FFF2-40B4-BE49-F238E27FC236}">
                  <a16:creationId xmlns:a16="http://schemas.microsoft.com/office/drawing/2014/main" id="{CD35B6C5-DE08-34C6-941A-F37700BE2808}"/>
                </a:ext>
              </a:extLst>
            </p:cNvPr>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36" name="Oval 60">
              <a:extLst>
                <a:ext uri="{FF2B5EF4-FFF2-40B4-BE49-F238E27FC236}">
                  <a16:creationId xmlns:a16="http://schemas.microsoft.com/office/drawing/2014/main" id="{E8C6E53B-843B-FA45-D310-E832AE1CB02F}"/>
                </a:ext>
              </a:extLst>
            </p:cNvPr>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37" name="Oval 61">
              <a:extLst>
                <a:ext uri="{FF2B5EF4-FFF2-40B4-BE49-F238E27FC236}">
                  <a16:creationId xmlns:a16="http://schemas.microsoft.com/office/drawing/2014/main" id="{D6F02112-49AA-3060-A91D-446A472061F4}"/>
                </a:ext>
              </a:extLst>
            </p:cNvPr>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38" name="Oval 62">
              <a:extLst>
                <a:ext uri="{FF2B5EF4-FFF2-40B4-BE49-F238E27FC236}">
                  <a16:creationId xmlns:a16="http://schemas.microsoft.com/office/drawing/2014/main" id="{D7278361-4B73-35B3-AD97-8A84424E01AB}"/>
                </a:ext>
              </a:extLst>
            </p:cNvPr>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39" name="Oval 63">
              <a:extLst>
                <a:ext uri="{FF2B5EF4-FFF2-40B4-BE49-F238E27FC236}">
                  <a16:creationId xmlns:a16="http://schemas.microsoft.com/office/drawing/2014/main" id="{973BE06B-10A4-C63D-F1F1-D1AC80E2E49D}"/>
                </a:ext>
              </a:extLst>
            </p:cNvPr>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40" name="Oval 64">
              <a:extLst>
                <a:ext uri="{FF2B5EF4-FFF2-40B4-BE49-F238E27FC236}">
                  <a16:creationId xmlns:a16="http://schemas.microsoft.com/office/drawing/2014/main" id="{E8AE2283-462B-30EF-55F1-6402663237AE}"/>
                </a:ext>
              </a:extLst>
            </p:cNvPr>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41" name="Oval 65">
              <a:extLst>
                <a:ext uri="{FF2B5EF4-FFF2-40B4-BE49-F238E27FC236}">
                  <a16:creationId xmlns:a16="http://schemas.microsoft.com/office/drawing/2014/main" id="{9FDB35AB-090C-32F2-D567-34800AAB36F2}"/>
                </a:ext>
              </a:extLst>
            </p:cNvPr>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42" name="Oval 66">
              <a:extLst>
                <a:ext uri="{FF2B5EF4-FFF2-40B4-BE49-F238E27FC236}">
                  <a16:creationId xmlns:a16="http://schemas.microsoft.com/office/drawing/2014/main" id="{816F9867-B17A-AB08-E2F9-E3FBE1CE9581}"/>
                </a:ext>
              </a:extLst>
            </p:cNvPr>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43" name="Oval 67">
              <a:extLst>
                <a:ext uri="{FF2B5EF4-FFF2-40B4-BE49-F238E27FC236}">
                  <a16:creationId xmlns:a16="http://schemas.microsoft.com/office/drawing/2014/main" id="{D226F558-4906-4AD1-89CA-6ECEB1DFCEF9}"/>
                </a:ext>
              </a:extLst>
            </p:cNvPr>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44" name="Oval 68">
              <a:extLst>
                <a:ext uri="{FF2B5EF4-FFF2-40B4-BE49-F238E27FC236}">
                  <a16:creationId xmlns:a16="http://schemas.microsoft.com/office/drawing/2014/main" id="{C6684F36-E23E-D0A2-946E-BC1D733A0D03}"/>
                </a:ext>
              </a:extLst>
            </p:cNvPr>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45" name="Oval 69">
              <a:extLst>
                <a:ext uri="{FF2B5EF4-FFF2-40B4-BE49-F238E27FC236}">
                  <a16:creationId xmlns:a16="http://schemas.microsoft.com/office/drawing/2014/main" id="{7CCB15AF-7C52-5B3E-9AC5-330C9D172FF3}"/>
                </a:ext>
              </a:extLst>
            </p:cNvPr>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46" name="Oval 70">
              <a:extLst>
                <a:ext uri="{FF2B5EF4-FFF2-40B4-BE49-F238E27FC236}">
                  <a16:creationId xmlns:a16="http://schemas.microsoft.com/office/drawing/2014/main" id="{F45177A0-E6FA-7EC4-DB5E-B98A85CE1C58}"/>
                </a:ext>
              </a:extLst>
            </p:cNvPr>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47" name="Oval 71">
              <a:extLst>
                <a:ext uri="{FF2B5EF4-FFF2-40B4-BE49-F238E27FC236}">
                  <a16:creationId xmlns:a16="http://schemas.microsoft.com/office/drawing/2014/main" id="{E1D567D3-A275-AF06-C741-07E486714B26}"/>
                </a:ext>
              </a:extLst>
            </p:cNvPr>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48" name="Oval 72">
              <a:extLst>
                <a:ext uri="{FF2B5EF4-FFF2-40B4-BE49-F238E27FC236}">
                  <a16:creationId xmlns:a16="http://schemas.microsoft.com/office/drawing/2014/main" id="{B21FBEE1-ABB5-803C-501F-112DB49D3E76}"/>
                </a:ext>
              </a:extLst>
            </p:cNvPr>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49" name="Oval 73">
              <a:extLst>
                <a:ext uri="{FF2B5EF4-FFF2-40B4-BE49-F238E27FC236}">
                  <a16:creationId xmlns:a16="http://schemas.microsoft.com/office/drawing/2014/main" id="{AB145955-9EFD-E2E9-943E-2DD4F3AAD131}"/>
                </a:ext>
              </a:extLst>
            </p:cNvPr>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50" name="Oval 74">
              <a:extLst>
                <a:ext uri="{FF2B5EF4-FFF2-40B4-BE49-F238E27FC236}">
                  <a16:creationId xmlns:a16="http://schemas.microsoft.com/office/drawing/2014/main" id="{90AD6E30-B65E-F5C8-E402-AC2A0FFD908A}"/>
                </a:ext>
              </a:extLst>
            </p:cNvPr>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51" name="Oval 75">
              <a:extLst>
                <a:ext uri="{FF2B5EF4-FFF2-40B4-BE49-F238E27FC236}">
                  <a16:creationId xmlns:a16="http://schemas.microsoft.com/office/drawing/2014/main" id="{3161D1B8-FCC7-103E-711A-D35B96E490ED}"/>
                </a:ext>
              </a:extLst>
            </p:cNvPr>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52" name="Oval 76">
              <a:extLst>
                <a:ext uri="{FF2B5EF4-FFF2-40B4-BE49-F238E27FC236}">
                  <a16:creationId xmlns:a16="http://schemas.microsoft.com/office/drawing/2014/main" id="{35B12054-24E5-0CA7-5ABE-792CCA4A0C08}"/>
                </a:ext>
              </a:extLst>
            </p:cNvPr>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53" name="Oval 77">
              <a:extLst>
                <a:ext uri="{FF2B5EF4-FFF2-40B4-BE49-F238E27FC236}">
                  <a16:creationId xmlns:a16="http://schemas.microsoft.com/office/drawing/2014/main" id="{46E1CD18-72AF-84C6-8716-E7A12FA9E4F2}"/>
                </a:ext>
              </a:extLst>
            </p:cNvPr>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54" name="Oval 78">
              <a:extLst>
                <a:ext uri="{FF2B5EF4-FFF2-40B4-BE49-F238E27FC236}">
                  <a16:creationId xmlns:a16="http://schemas.microsoft.com/office/drawing/2014/main" id="{C9F65328-6353-896E-3D19-7A91C024CE02}"/>
                </a:ext>
              </a:extLst>
            </p:cNvPr>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55" name="Oval 79">
              <a:extLst>
                <a:ext uri="{FF2B5EF4-FFF2-40B4-BE49-F238E27FC236}">
                  <a16:creationId xmlns:a16="http://schemas.microsoft.com/office/drawing/2014/main" id="{9B4734FE-5297-F026-259F-6D9A21C44385}"/>
                </a:ext>
              </a:extLst>
            </p:cNvPr>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56" name="Oval 80">
              <a:extLst>
                <a:ext uri="{FF2B5EF4-FFF2-40B4-BE49-F238E27FC236}">
                  <a16:creationId xmlns:a16="http://schemas.microsoft.com/office/drawing/2014/main" id="{694F6E74-D798-3158-568E-064FDD8C698B}"/>
                </a:ext>
              </a:extLst>
            </p:cNvPr>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57" name="Oval 81">
              <a:extLst>
                <a:ext uri="{FF2B5EF4-FFF2-40B4-BE49-F238E27FC236}">
                  <a16:creationId xmlns:a16="http://schemas.microsoft.com/office/drawing/2014/main" id="{5777E022-989A-BFDD-E328-4322B2814B75}"/>
                </a:ext>
              </a:extLst>
            </p:cNvPr>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58" name="Oval 82">
              <a:extLst>
                <a:ext uri="{FF2B5EF4-FFF2-40B4-BE49-F238E27FC236}">
                  <a16:creationId xmlns:a16="http://schemas.microsoft.com/office/drawing/2014/main" id="{E6D2C044-86EC-E330-13D3-CBFC15E17A1A}"/>
                </a:ext>
              </a:extLst>
            </p:cNvPr>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59" name="Oval 83">
              <a:extLst>
                <a:ext uri="{FF2B5EF4-FFF2-40B4-BE49-F238E27FC236}">
                  <a16:creationId xmlns:a16="http://schemas.microsoft.com/office/drawing/2014/main" id="{8AB3FF6E-553C-BF4C-B2A4-847104DD5CFA}"/>
                </a:ext>
              </a:extLst>
            </p:cNvPr>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60" name="Oval 84">
              <a:extLst>
                <a:ext uri="{FF2B5EF4-FFF2-40B4-BE49-F238E27FC236}">
                  <a16:creationId xmlns:a16="http://schemas.microsoft.com/office/drawing/2014/main" id="{AA131F7C-9A5D-9368-F595-D69F23CE35F3}"/>
                </a:ext>
              </a:extLst>
            </p:cNvPr>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61" name="Oval 85">
              <a:extLst>
                <a:ext uri="{FF2B5EF4-FFF2-40B4-BE49-F238E27FC236}">
                  <a16:creationId xmlns:a16="http://schemas.microsoft.com/office/drawing/2014/main" id="{78C9677A-E8CB-8985-E671-8CF157E3D8E6}"/>
                </a:ext>
              </a:extLst>
            </p:cNvPr>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62" name="Oval 86">
              <a:extLst>
                <a:ext uri="{FF2B5EF4-FFF2-40B4-BE49-F238E27FC236}">
                  <a16:creationId xmlns:a16="http://schemas.microsoft.com/office/drawing/2014/main" id="{881889B6-DE05-ACFF-4A61-858965A23B87}"/>
                </a:ext>
              </a:extLst>
            </p:cNvPr>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63" name="Oval 87">
              <a:extLst>
                <a:ext uri="{FF2B5EF4-FFF2-40B4-BE49-F238E27FC236}">
                  <a16:creationId xmlns:a16="http://schemas.microsoft.com/office/drawing/2014/main" id="{45B34E66-7B92-13BA-79E1-8179483AF3C9}"/>
                </a:ext>
              </a:extLst>
            </p:cNvPr>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64" name="Oval 88">
              <a:extLst>
                <a:ext uri="{FF2B5EF4-FFF2-40B4-BE49-F238E27FC236}">
                  <a16:creationId xmlns:a16="http://schemas.microsoft.com/office/drawing/2014/main" id="{C556C6A3-FF7E-1760-0385-685A8731E9F8}"/>
                </a:ext>
              </a:extLst>
            </p:cNvPr>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65" name="Oval 89">
              <a:extLst>
                <a:ext uri="{FF2B5EF4-FFF2-40B4-BE49-F238E27FC236}">
                  <a16:creationId xmlns:a16="http://schemas.microsoft.com/office/drawing/2014/main" id="{BA18C0AD-A2B7-8BA4-C24B-8A52ACD04E3F}"/>
                </a:ext>
              </a:extLst>
            </p:cNvPr>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66" name="Oval 90">
              <a:extLst>
                <a:ext uri="{FF2B5EF4-FFF2-40B4-BE49-F238E27FC236}">
                  <a16:creationId xmlns:a16="http://schemas.microsoft.com/office/drawing/2014/main" id="{BECE3AB1-A2C8-C282-F5F1-21E7520EC838}"/>
                </a:ext>
              </a:extLst>
            </p:cNvPr>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67" name="Oval 91">
              <a:extLst>
                <a:ext uri="{FF2B5EF4-FFF2-40B4-BE49-F238E27FC236}">
                  <a16:creationId xmlns:a16="http://schemas.microsoft.com/office/drawing/2014/main" id="{01DBAC04-2753-BABE-5F17-77E3F06EF088}"/>
                </a:ext>
              </a:extLst>
            </p:cNvPr>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68" name="Oval 92">
              <a:extLst>
                <a:ext uri="{FF2B5EF4-FFF2-40B4-BE49-F238E27FC236}">
                  <a16:creationId xmlns:a16="http://schemas.microsoft.com/office/drawing/2014/main" id="{5D308304-E8BE-4222-090F-EE35B92DBB2D}"/>
                </a:ext>
              </a:extLst>
            </p:cNvPr>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69" name="Oval 93">
              <a:extLst>
                <a:ext uri="{FF2B5EF4-FFF2-40B4-BE49-F238E27FC236}">
                  <a16:creationId xmlns:a16="http://schemas.microsoft.com/office/drawing/2014/main" id="{F80A1382-85A5-CE72-C596-78E0C22A4B49}"/>
                </a:ext>
              </a:extLst>
            </p:cNvPr>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70" name="Oval 94">
              <a:extLst>
                <a:ext uri="{FF2B5EF4-FFF2-40B4-BE49-F238E27FC236}">
                  <a16:creationId xmlns:a16="http://schemas.microsoft.com/office/drawing/2014/main" id="{FF25C7C4-70D3-73AF-B6AB-4C82DF203317}"/>
                </a:ext>
              </a:extLst>
            </p:cNvPr>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71" name="Oval 95">
              <a:extLst>
                <a:ext uri="{FF2B5EF4-FFF2-40B4-BE49-F238E27FC236}">
                  <a16:creationId xmlns:a16="http://schemas.microsoft.com/office/drawing/2014/main" id="{9A68BD6B-967F-ADA2-509E-F1B0D25835B5}"/>
                </a:ext>
              </a:extLst>
            </p:cNvPr>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72" name="Oval 96">
              <a:extLst>
                <a:ext uri="{FF2B5EF4-FFF2-40B4-BE49-F238E27FC236}">
                  <a16:creationId xmlns:a16="http://schemas.microsoft.com/office/drawing/2014/main" id="{B118BE0D-2C74-7F10-E030-D866AE3EC29B}"/>
                </a:ext>
              </a:extLst>
            </p:cNvPr>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73" name="Oval 97">
              <a:extLst>
                <a:ext uri="{FF2B5EF4-FFF2-40B4-BE49-F238E27FC236}">
                  <a16:creationId xmlns:a16="http://schemas.microsoft.com/office/drawing/2014/main" id="{B7CD66A9-FCFC-45FC-007D-D7009C9C88B2}"/>
                </a:ext>
              </a:extLst>
            </p:cNvPr>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74" name="Oval 98">
              <a:extLst>
                <a:ext uri="{FF2B5EF4-FFF2-40B4-BE49-F238E27FC236}">
                  <a16:creationId xmlns:a16="http://schemas.microsoft.com/office/drawing/2014/main" id="{50FA6086-E26E-F5DA-28E8-64E34C36ABA3}"/>
                </a:ext>
              </a:extLst>
            </p:cNvPr>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75" name="Oval 99">
              <a:extLst>
                <a:ext uri="{FF2B5EF4-FFF2-40B4-BE49-F238E27FC236}">
                  <a16:creationId xmlns:a16="http://schemas.microsoft.com/office/drawing/2014/main" id="{E701D94E-22F2-25E0-A745-4148A554A0C3}"/>
                </a:ext>
              </a:extLst>
            </p:cNvPr>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76" name="Oval 100">
              <a:extLst>
                <a:ext uri="{FF2B5EF4-FFF2-40B4-BE49-F238E27FC236}">
                  <a16:creationId xmlns:a16="http://schemas.microsoft.com/office/drawing/2014/main" id="{C7939E4D-38CA-2368-D2F1-FB52C8935933}"/>
                </a:ext>
              </a:extLst>
            </p:cNvPr>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77" name="Oval 101">
              <a:extLst>
                <a:ext uri="{FF2B5EF4-FFF2-40B4-BE49-F238E27FC236}">
                  <a16:creationId xmlns:a16="http://schemas.microsoft.com/office/drawing/2014/main" id="{32ECA4BD-F60A-7C09-F01B-E67D7655A09A}"/>
                </a:ext>
              </a:extLst>
            </p:cNvPr>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78" name="Oval 102">
              <a:extLst>
                <a:ext uri="{FF2B5EF4-FFF2-40B4-BE49-F238E27FC236}">
                  <a16:creationId xmlns:a16="http://schemas.microsoft.com/office/drawing/2014/main" id="{52E14C4F-5797-E058-D660-2D3BF4CC0BE7}"/>
                </a:ext>
              </a:extLst>
            </p:cNvPr>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79" name="Oval 103">
              <a:extLst>
                <a:ext uri="{FF2B5EF4-FFF2-40B4-BE49-F238E27FC236}">
                  <a16:creationId xmlns:a16="http://schemas.microsoft.com/office/drawing/2014/main" id="{38747493-BEDD-119C-FDA8-125880F478CE}"/>
                </a:ext>
              </a:extLst>
            </p:cNvPr>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80" name="Oval 104">
              <a:extLst>
                <a:ext uri="{FF2B5EF4-FFF2-40B4-BE49-F238E27FC236}">
                  <a16:creationId xmlns:a16="http://schemas.microsoft.com/office/drawing/2014/main" id="{537990C9-37B3-49DC-C985-84B83AF8B115}"/>
                </a:ext>
              </a:extLst>
            </p:cNvPr>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81" name="Oval 105">
              <a:extLst>
                <a:ext uri="{FF2B5EF4-FFF2-40B4-BE49-F238E27FC236}">
                  <a16:creationId xmlns:a16="http://schemas.microsoft.com/office/drawing/2014/main" id="{E42AC2B8-9A2C-48FE-DAA2-FAE22ADF34E8}"/>
                </a:ext>
              </a:extLst>
            </p:cNvPr>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82" name="Oval 106">
              <a:extLst>
                <a:ext uri="{FF2B5EF4-FFF2-40B4-BE49-F238E27FC236}">
                  <a16:creationId xmlns:a16="http://schemas.microsoft.com/office/drawing/2014/main" id="{281CDCA0-7815-A1AF-B7C2-8F080C130EDA}"/>
                </a:ext>
              </a:extLst>
            </p:cNvPr>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83" name="Oval 107">
              <a:extLst>
                <a:ext uri="{FF2B5EF4-FFF2-40B4-BE49-F238E27FC236}">
                  <a16:creationId xmlns:a16="http://schemas.microsoft.com/office/drawing/2014/main" id="{432C8FB2-C416-5450-D2C0-BDD5D2249CEB}"/>
                </a:ext>
              </a:extLst>
            </p:cNvPr>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84" name="Oval 108">
              <a:extLst>
                <a:ext uri="{FF2B5EF4-FFF2-40B4-BE49-F238E27FC236}">
                  <a16:creationId xmlns:a16="http://schemas.microsoft.com/office/drawing/2014/main" id="{CED342EE-19AE-CCB0-8A5A-B064B03AE625}"/>
                </a:ext>
              </a:extLst>
            </p:cNvPr>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85" name="Oval 109">
              <a:extLst>
                <a:ext uri="{FF2B5EF4-FFF2-40B4-BE49-F238E27FC236}">
                  <a16:creationId xmlns:a16="http://schemas.microsoft.com/office/drawing/2014/main" id="{E9ACBCDC-D9F2-2B73-927C-92D93DC36D8D}"/>
                </a:ext>
              </a:extLst>
            </p:cNvPr>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86" name="Oval 110">
              <a:extLst>
                <a:ext uri="{FF2B5EF4-FFF2-40B4-BE49-F238E27FC236}">
                  <a16:creationId xmlns:a16="http://schemas.microsoft.com/office/drawing/2014/main" id="{299383B9-5A58-975C-D1D7-DCB5B9D48207}"/>
                </a:ext>
              </a:extLst>
            </p:cNvPr>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87" name="Oval 111">
              <a:extLst>
                <a:ext uri="{FF2B5EF4-FFF2-40B4-BE49-F238E27FC236}">
                  <a16:creationId xmlns:a16="http://schemas.microsoft.com/office/drawing/2014/main" id="{5F50485A-12F0-4353-6643-70524E551E09}"/>
                </a:ext>
              </a:extLst>
            </p:cNvPr>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88" name="Oval 112">
              <a:extLst>
                <a:ext uri="{FF2B5EF4-FFF2-40B4-BE49-F238E27FC236}">
                  <a16:creationId xmlns:a16="http://schemas.microsoft.com/office/drawing/2014/main" id="{0599AD52-F207-1C7F-BEB6-F191651A3B69}"/>
                </a:ext>
              </a:extLst>
            </p:cNvPr>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89" name="Oval 113">
              <a:extLst>
                <a:ext uri="{FF2B5EF4-FFF2-40B4-BE49-F238E27FC236}">
                  <a16:creationId xmlns:a16="http://schemas.microsoft.com/office/drawing/2014/main" id="{13A319C7-1D15-165F-3F93-D8E6F54BE5B0}"/>
                </a:ext>
              </a:extLst>
            </p:cNvPr>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90" name="Oval 114">
              <a:extLst>
                <a:ext uri="{FF2B5EF4-FFF2-40B4-BE49-F238E27FC236}">
                  <a16:creationId xmlns:a16="http://schemas.microsoft.com/office/drawing/2014/main" id="{912C3E8B-BFE6-1FAA-EABF-CD76B556D75A}"/>
                </a:ext>
              </a:extLst>
            </p:cNvPr>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91" name="Oval 115">
              <a:extLst>
                <a:ext uri="{FF2B5EF4-FFF2-40B4-BE49-F238E27FC236}">
                  <a16:creationId xmlns:a16="http://schemas.microsoft.com/office/drawing/2014/main" id="{ED605ECB-49CC-4B37-20C5-CBD100EE4C04}"/>
                </a:ext>
              </a:extLst>
            </p:cNvPr>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92" name="Oval 116">
              <a:extLst>
                <a:ext uri="{FF2B5EF4-FFF2-40B4-BE49-F238E27FC236}">
                  <a16:creationId xmlns:a16="http://schemas.microsoft.com/office/drawing/2014/main" id="{DD5D1951-9B6C-8CE2-770B-C25CE1764408}"/>
                </a:ext>
              </a:extLst>
            </p:cNvPr>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93" name="Oval 117">
              <a:extLst>
                <a:ext uri="{FF2B5EF4-FFF2-40B4-BE49-F238E27FC236}">
                  <a16:creationId xmlns:a16="http://schemas.microsoft.com/office/drawing/2014/main" id="{136E9DE9-7B5F-4FFE-FC12-815FBFCBA625}"/>
                </a:ext>
              </a:extLst>
            </p:cNvPr>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94" name="Oval 118">
              <a:extLst>
                <a:ext uri="{FF2B5EF4-FFF2-40B4-BE49-F238E27FC236}">
                  <a16:creationId xmlns:a16="http://schemas.microsoft.com/office/drawing/2014/main" id="{B459D086-6878-A8F0-AF4F-1A4D25B2F176}"/>
                </a:ext>
              </a:extLst>
            </p:cNvPr>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95" name="Oval 119">
              <a:extLst>
                <a:ext uri="{FF2B5EF4-FFF2-40B4-BE49-F238E27FC236}">
                  <a16:creationId xmlns:a16="http://schemas.microsoft.com/office/drawing/2014/main" id="{DAF1E1AA-28CB-6B4D-806E-574D12E81444}"/>
                </a:ext>
              </a:extLst>
            </p:cNvPr>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96" name="Oval 120">
              <a:extLst>
                <a:ext uri="{FF2B5EF4-FFF2-40B4-BE49-F238E27FC236}">
                  <a16:creationId xmlns:a16="http://schemas.microsoft.com/office/drawing/2014/main" id="{4A91E17E-BCB3-CAD0-9704-860A33B767F7}"/>
                </a:ext>
              </a:extLst>
            </p:cNvPr>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97" name="Oval 121">
              <a:extLst>
                <a:ext uri="{FF2B5EF4-FFF2-40B4-BE49-F238E27FC236}">
                  <a16:creationId xmlns:a16="http://schemas.microsoft.com/office/drawing/2014/main" id="{2A608935-9690-216D-928C-FC91CF9BE4B8}"/>
                </a:ext>
              </a:extLst>
            </p:cNvPr>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98" name="Oval 122">
              <a:extLst>
                <a:ext uri="{FF2B5EF4-FFF2-40B4-BE49-F238E27FC236}">
                  <a16:creationId xmlns:a16="http://schemas.microsoft.com/office/drawing/2014/main" id="{A528BFD7-0D3E-9E5E-0C31-C9F35DC684E4}"/>
                </a:ext>
              </a:extLst>
            </p:cNvPr>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99" name="Oval 123">
              <a:extLst>
                <a:ext uri="{FF2B5EF4-FFF2-40B4-BE49-F238E27FC236}">
                  <a16:creationId xmlns:a16="http://schemas.microsoft.com/office/drawing/2014/main" id="{A7004309-CB36-0157-6015-9AC06F99DE94}"/>
                </a:ext>
              </a:extLst>
            </p:cNvPr>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00" name="Oval 124">
              <a:extLst>
                <a:ext uri="{FF2B5EF4-FFF2-40B4-BE49-F238E27FC236}">
                  <a16:creationId xmlns:a16="http://schemas.microsoft.com/office/drawing/2014/main" id="{F2335A91-4236-DDD1-105C-639741134099}"/>
                </a:ext>
              </a:extLst>
            </p:cNvPr>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01" name="Oval 125">
              <a:extLst>
                <a:ext uri="{FF2B5EF4-FFF2-40B4-BE49-F238E27FC236}">
                  <a16:creationId xmlns:a16="http://schemas.microsoft.com/office/drawing/2014/main" id="{B4324866-723D-5F37-62F0-817D56DB6517}"/>
                </a:ext>
              </a:extLst>
            </p:cNvPr>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02" name="Oval 126">
              <a:extLst>
                <a:ext uri="{FF2B5EF4-FFF2-40B4-BE49-F238E27FC236}">
                  <a16:creationId xmlns:a16="http://schemas.microsoft.com/office/drawing/2014/main" id="{69EC5389-65C0-A47F-4177-171E59F589FC}"/>
                </a:ext>
              </a:extLst>
            </p:cNvPr>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03" name="Oval 127">
              <a:extLst>
                <a:ext uri="{FF2B5EF4-FFF2-40B4-BE49-F238E27FC236}">
                  <a16:creationId xmlns:a16="http://schemas.microsoft.com/office/drawing/2014/main" id="{905EB87F-A9EC-388B-BE88-65FC9CC0E77B}"/>
                </a:ext>
              </a:extLst>
            </p:cNvPr>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04" name="Oval 128">
              <a:extLst>
                <a:ext uri="{FF2B5EF4-FFF2-40B4-BE49-F238E27FC236}">
                  <a16:creationId xmlns:a16="http://schemas.microsoft.com/office/drawing/2014/main" id="{4C361DCD-2695-DD40-09D5-23E180E9C1E1}"/>
                </a:ext>
              </a:extLst>
            </p:cNvPr>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05" name="Oval 129">
              <a:extLst>
                <a:ext uri="{FF2B5EF4-FFF2-40B4-BE49-F238E27FC236}">
                  <a16:creationId xmlns:a16="http://schemas.microsoft.com/office/drawing/2014/main" id="{326976FA-1C87-EE51-6557-85343C339522}"/>
                </a:ext>
              </a:extLst>
            </p:cNvPr>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06" name="Oval 130">
              <a:extLst>
                <a:ext uri="{FF2B5EF4-FFF2-40B4-BE49-F238E27FC236}">
                  <a16:creationId xmlns:a16="http://schemas.microsoft.com/office/drawing/2014/main" id="{498257D5-599F-A5A3-A45C-1443C84EC22B}"/>
                </a:ext>
              </a:extLst>
            </p:cNvPr>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07" name="Oval 131">
              <a:extLst>
                <a:ext uri="{FF2B5EF4-FFF2-40B4-BE49-F238E27FC236}">
                  <a16:creationId xmlns:a16="http://schemas.microsoft.com/office/drawing/2014/main" id="{AE4CA601-A0AF-873A-80AD-6B7082A4C4B5}"/>
                </a:ext>
              </a:extLst>
            </p:cNvPr>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08" name="Oval 132">
              <a:extLst>
                <a:ext uri="{FF2B5EF4-FFF2-40B4-BE49-F238E27FC236}">
                  <a16:creationId xmlns:a16="http://schemas.microsoft.com/office/drawing/2014/main" id="{B6D662C4-AA47-A935-F478-8FD7AE7EF0A2}"/>
                </a:ext>
              </a:extLst>
            </p:cNvPr>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09" name="Oval 133">
              <a:extLst>
                <a:ext uri="{FF2B5EF4-FFF2-40B4-BE49-F238E27FC236}">
                  <a16:creationId xmlns:a16="http://schemas.microsoft.com/office/drawing/2014/main" id="{0CAD83CC-A214-5C35-8FD6-10FFB2B52E3A}"/>
                </a:ext>
              </a:extLst>
            </p:cNvPr>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10" name="Oval 134">
              <a:extLst>
                <a:ext uri="{FF2B5EF4-FFF2-40B4-BE49-F238E27FC236}">
                  <a16:creationId xmlns:a16="http://schemas.microsoft.com/office/drawing/2014/main" id="{AB7E38ED-20C3-2D44-09E5-0A044A3B1E54}"/>
                </a:ext>
              </a:extLst>
            </p:cNvPr>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11" name="Oval 135">
              <a:extLst>
                <a:ext uri="{FF2B5EF4-FFF2-40B4-BE49-F238E27FC236}">
                  <a16:creationId xmlns:a16="http://schemas.microsoft.com/office/drawing/2014/main" id="{1113176C-4059-E01A-5844-1AB9C8F66B61}"/>
                </a:ext>
              </a:extLst>
            </p:cNvPr>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12" name="Oval 136">
              <a:extLst>
                <a:ext uri="{FF2B5EF4-FFF2-40B4-BE49-F238E27FC236}">
                  <a16:creationId xmlns:a16="http://schemas.microsoft.com/office/drawing/2014/main" id="{D0DB5D0C-8560-FDE9-216D-82CC4B79847F}"/>
                </a:ext>
              </a:extLst>
            </p:cNvPr>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13" name="Oval 137">
              <a:extLst>
                <a:ext uri="{FF2B5EF4-FFF2-40B4-BE49-F238E27FC236}">
                  <a16:creationId xmlns:a16="http://schemas.microsoft.com/office/drawing/2014/main" id="{CA734D96-EBF5-195B-F241-643078E6F050}"/>
                </a:ext>
              </a:extLst>
            </p:cNvPr>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14" name="Oval 138">
              <a:extLst>
                <a:ext uri="{FF2B5EF4-FFF2-40B4-BE49-F238E27FC236}">
                  <a16:creationId xmlns:a16="http://schemas.microsoft.com/office/drawing/2014/main" id="{DCBB3E6E-CD96-41AC-5D9E-FC17A61BE87A}"/>
                </a:ext>
              </a:extLst>
            </p:cNvPr>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15" name="Oval 139">
              <a:extLst>
                <a:ext uri="{FF2B5EF4-FFF2-40B4-BE49-F238E27FC236}">
                  <a16:creationId xmlns:a16="http://schemas.microsoft.com/office/drawing/2014/main" id="{B5F00E56-2F88-0144-8F40-E51E0EBA6E3A}"/>
                </a:ext>
              </a:extLst>
            </p:cNvPr>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16" name="Oval 140">
              <a:extLst>
                <a:ext uri="{FF2B5EF4-FFF2-40B4-BE49-F238E27FC236}">
                  <a16:creationId xmlns:a16="http://schemas.microsoft.com/office/drawing/2014/main" id="{56547773-339C-F332-514E-4091B0A6D88A}"/>
                </a:ext>
              </a:extLst>
            </p:cNvPr>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17" name="Oval 141">
              <a:extLst>
                <a:ext uri="{FF2B5EF4-FFF2-40B4-BE49-F238E27FC236}">
                  <a16:creationId xmlns:a16="http://schemas.microsoft.com/office/drawing/2014/main" id="{5C1C53A5-8D34-DCEF-E41C-3FAC449368A6}"/>
                </a:ext>
              </a:extLst>
            </p:cNvPr>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18" name="Oval 142">
              <a:extLst>
                <a:ext uri="{FF2B5EF4-FFF2-40B4-BE49-F238E27FC236}">
                  <a16:creationId xmlns:a16="http://schemas.microsoft.com/office/drawing/2014/main" id="{42E06CA5-1CDF-6300-5D44-C3BB7330EB94}"/>
                </a:ext>
              </a:extLst>
            </p:cNvPr>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19" name="Oval 143">
              <a:extLst>
                <a:ext uri="{FF2B5EF4-FFF2-40B4-BE49-F238E27FC236}">
                  <a16:creationId xmlns:a16="http://schemas.microsoft.com/office/drawing/2014/main" id="{784543EB-8187-0E06-AEC2-42B20B9FD023}"/>
                </a:ext>
              </a:extLst>
            </p:cNvPr>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20" name="Oval 144">
              <a:extLst>
                <a:ext uri="{FF2B5EF4-FFF2-40B4-BE49-F238E27FC236}">
                  <a16:creationId xmlns:a16="http://schemas.microsoft.com/office/drawing/2014/main" id="{938169B0-521B-C9CA-1E09-57C01BC28429}"/>
                </a:ext>
              </a:extLst>
            </p:cNvPr>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21" name="Oval 145">
              <a:extLst>
                <a:ext uri="{FF2B5EF4-FFF2-40B4-BE49-F238E27FC236}">
                  <a16:creationId xmlns:a16="http://schemas.microsoft.com/office/drawing/2014/main" id="{D4FA405B-E1E0-549D-143F-604FFCCB72B4}"/>
                </a:ext>
              </a:extLst>
            </p:cNvPr>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22" name="Oval 146">
              <a:extLst>
                <a:ext uri="{FF2B5EF4-FFF2-40B4-BE49-F238E27FC236}">
                  <a16:creationId xmlns:a16="http://schemas.microsoft.com/office/drawing/2014/main" id="{58FACBA4-42CD-DC5C-9F60-C60D6363784B}"/>
                </a:ext>
              </a:extLst>
            </p:cNvPr>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23" name="Oval 147">
              <a:extLst>
                <a:ext uri="{FF2B5EF4-FFF2-40B4-BE49-F238E27FC236}">
                  <a16:creationId xmlns:a16="http://schemas.microsoft.com/office/drawing/2014/main" id="{030BD5AB-E0A1-77B9-1254-F3291C4F4B08}"/>
                </a:ext>
              </a:extLst>
            </p:cNvPr>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24" name="Oval 148">
              <a:extLst>
                <a:ext uri="{FF2B5EF4-FFF2-40B4-BE49-F238E27FC236}">
                  <a16:creationId xmlns:a16="http://schemas.microsoft.com/office/drawing/2014/main" id="{BE7B7E54-2C9B-004B-2164-ACC5C51EDA79}"/>
                </a:ext>
              </a:extLst>
            </p:cNvPr>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25" name="Oval 149">
              <a:extLst>
                <a:ext uri="{FF2B5EF4-FFF2-40B4-BE49-F238E27FC236}">
                  <a16:creationId xmlns:a16="http://schemas.microsoft.com/office/drawing/2014/main" id="{A50E62E2-8CF2-A765-257A-3F3E11AE6239}"/>
                </a:ext>
              </a:extLst>
            </p:cNvPr>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26" name="Oval 150">
              <a:extLst>
                <a:ext uri="{FF2B5EF4-FFF2-40B4-BE49-F238E27FC236}">
                  <a16:creationId xmlns:a16="http://schemas.microsoft.com/office/drawing/2014/main" id="{6AFD35F7-4C91-1C19-55FE-8C452E7AAF84}"/>
                </a:ext>
              </a:extLst>
            </p:cNvPr>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27" name="Oval 151">
              <a:extLst>
                <a:ext uri="{FF2B5EF4-FFF2-40B4-BE49-F238E27FC236}">
                  <a16:creationId xmlns:a16="http://schemas.microsoft.com/office/drawing/2014/main" id="{A1470229-10D0-1EFF-B892-3CE659A433EE}"/>
                </a:ext>
              </a:extLst>
            </p:cNvPr>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28" name="Oval 152">
              <a:extLst>
                <a:ext uri="{FF2B5EF4-FFF2-40B4-BE49-F238E27FC236}">
                  <a16:creationId xmlns:a16="http://schemas.microsoft.com/office/drawing/2014/main" id="{7AEF1391-EB89-C49D-BC9F-5EEC9EB25F0F}"/>
                </a:ext>
              </a:extLst>
            </p:cNvPr>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29" name="Oval 153">
              <a:extLst>
                <a:ext uri="{FF2B5EF4-FFF2-40B4-BE49-F238E27FC236}">
                  <a16:creationId xmlns:a16="http://schemas.microsoft.com/office/drawing/2014/main" id="{C4C73583-D0D2-134E-4672-00ECFF63D0E9}"/>
                </a:ext>
              </a:extLst>
            </p:cNvPr>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30" name="Oval 154">
              <a:extLst>
                <a:ext uri="{FF2B5EF4-FFF2-40B4-BE49-F238E27FC236}">
                  <a16:creationId xmlns:a16="http://schemas.microsoft.com/office/drawing/2014/main" id="{ECE6F550-2A82-7C90-50DE-705E2B055F12}"/>
                </a:ext>
              </a:extLst>
            </p:cNvPr>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31" name="Oval 155">
              <a:extLst>
                <a:ext uri="{FF2B5EF4-FFF2-40B4-BE49-F238E27FC236}">
                  <a16:creationId xmlns:a16="http://schemas.microsoft.com/office/drawing/2014/main" id="{E6C31724-B779-FD34-6C08-C12B82FBE83D}"/>
                </a:ext>
              </a:extLst>
            </p:cNvPr>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32" name="Oval 156">
              <a:extLst>
                <a:ext uri="{FF2B5EF4-FFF2-40B4-BE49-F238E27FC236}">
                  <a16:creationId xmlns:a16="http://schemas.microsoft.com/office/drawing/2014/main" id="{4F7573FB-5628-8472-12B1-1F5826A58E7E}"/>
                </a:ext>
              </a:extLst>
            </p:cNvPr>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33" name="Oval 157">
              <a:extLst>
                <a:ext uri="{FF2B5EF4-FFF2-40B4-BE49-F238E27FC236}">
                  <a16:creationId xmlns:a16="http://schemas.microsoft.com/office/drawing/2014/main" id="{D69BA941-5E9F-7210-C727-C69FF670C7BC}"/>
                </a:ext>
              </a:extLst>
            </p:cNvPr>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34" name="Oval 158">
              <a:extLst>
                <a:ext uri="{FF2B5EF4-FFF2-40B4-BE49-F238E27FC236}">
                  <a16:creationId xmlns:a16="http://schemas.microsoft.com/office/drawing/2014/main" id="{8EE22471-A6A5-7A39-09C9-CAD4701722C9}"/>
                </a:ext>
              </a:extLst>
            </p:cNvPr>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35" name="Oval 159">
              <a:extLst>
                <a:ext uri="{FF2B5EF4-FFF2-40B4-BE49-F238E27FC236}">
                  <a16:creationId xmlns:a16="http://schemas.microsoft.com/office/drawing/2014/main" id="{B7886329-6801-8C3C-C4C8-BE1F3135FE05}"/>
                </a:ext>
              </a:extLst>
            </p:cNvPr>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36" name="Oval 160">
              <a:extLst>
                <a:ext uri="{FF2B5EF4-FFF2-40B4-BE49-F238E27FC236}">
                  <a16:creationId xmlns:a16="http://schemas.microsoft.com/office/drawing/2014/main" id="{2C046730-0D68-A6B2-0DF0-99C9D9945D49}"/>
                </a:ext>
              </a:extLst>
            </p:cNvPr>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37" name="Oval 161">
              <a:extLst>
                <a:ext uri="{FF2B5EF4-FFF2-40B4-BE49-F238E27FC236}">
                  <a16:creationId xmlns:a16="http://schemas.microsoft.com/office/drawing/2014/main" id="{99EF082B-C89D-B4C6-B08B-5981B0EA7CF8}"/>
                </a:ext>
              </a:extLst>
            </p:cNvPr>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38" name="Oval 162">
              <a:extLst>
                <a:ext uri="{FF2B5EF4-FFF2-40B4-BE49-F238E27FC236}">
                  <a16:creationId xmlns:a16="http://schemas.microsoft.com/office/drawing/2014/main" id="{7D1499C8-A939-74D8-6B6C-DBA4C4929CF8}"/>
                </a:ext>
              </a:extLst>
            </p:cNvPr>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39" name="Oval 163">
              <a:extLst>
                <a:ext uri="{FF2B5EF4-FFF2-40B4-BE49-F238E27FC236}">
                  <a16:creationId xmlns:a16="http://schemas.microsoft.com/office/drawing/2014/main" id="{01D55124-2AFD-3237-9A94-7976B465CEA5}"/>
                </a:ext>
              </a:extLst>
            </p:cNvPr>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40" name="Oval 164">
              <a:extLst>
                <a:ext uri="{FF2B5EF4-FFF2-40B4-BE49-F238E27FC236}">
                  <a16:creationId xmlns:a16="http://schemas.microsoft.com/office/drawing/2014/main" id="{66B74088-5762-953A-3E3F-D76379024B0F}"/>
                </a:ext>
              </a:extLst>
            </p:cNvPr>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41" name="Oval 165">
              <a:extLst>
                <a:ext uri="{FF2B5EF4-FFF2-40B4-BE49-F238E27FC236}">
                  <a16:creationId xmlns:a16="http://schemas.microsoft.com/office/drawing/2014/main" id="{8117A406-3D71-D9C2-ADFD-AE9AEEB1CB93}"/>
                </a:ext>
              </a:extLst>
            </p:cNvPr>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42" name="Oval 166">
              <a:extLst>
                <a:ext uri="{FF2B5EF4-FFF2-40B4-BE49-F238E27FC236}">
                  <a16:creationId xmlns:a16="http://schemas.microsoft.com/office/drawing/2014/main" id="{EFF471A0-86AA-77DF-0DC9-1F2FE7DBFF1A}"/>
                </a:ext>
              </a:extLst>
            </p:cNvPr>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43" name="Oval 167">
              <a:extLst>
                <a:ext uri="{FF2B5EF4-FFF2-40B4-BE49-F238E27FC236}">
                  <a16:creationId xmlns:a16="http://schemas.microsoft.com/office/drawing/2014/main" id="{19735A92-58D5-8BD6-E492-98BE2B9FC300}"/>
                </a:ext>
              </a:extLst>
            </p:cNvPr>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44" name="Oval 168">
              <a:extLst>
                <a:ext uri="{FF2B5EF4-FFF2-40B4-BE49-F238E27FC236}">
                  <a16:creationId xmlns:a16="http://schemas.microsoft.com/office/drawing/2014/main" id="{28ECBD13-8535-4DDA-C2EB-C7AFD1E36B71}"/>
                </a:ext>
              </a:extLst>
            </p:cNvPr>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45" name="Oval 169">
              <a:extLst>
                <a:ext uri="{FF2B5EF4-FFF2-40B4-BE49-F238E27FC236}">
                  <a16:creationId xmlns:a16="http://schemas.microsoft.com/office/drawing/2014/main" id="{7C7B2E33-C394-20C8-5E0B-DCEC31D42C31}"/>
                </a:ext>
              </a:extLst>
            </p:cNvPr>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46" name="Oval 170">
              <a:extLst>
                <a:ext uri="{FF2B5EF4-FFF2-40B4-BE49-F238E27FC236}">
                  <a16:creationId xmlns:a16="http://schemas.microsoft.com/office/drawing/2014/main" id="{8C8B3C89-4070-3ADD-C316-48176819FD8E}"/>
                </a:ext>
              </a:extLst>
            </p:cNvPr>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47" name="Oval 171">
              <a:extLst>
                <a:ext uri="{FF2B5EF4-FFF2-40B4-BE49-F238E27FC236}">
                  <a16:creationId xmlns:a16="http://schemas.microsoft.com/office/drawing/2014/main" id="{1333889E-A217-4FE0-A4FF-FBCAE8CCA8C3}"/>
                </a:ext>
              </a:extLst>
            </p:cNvPr>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48" name="Oval 172">
              <a:extLst>
                <a:ext uri="{FF2B5EF4-FFF2-40B4-BE49-F238E27FC236}">
                  <a16:creationId xmlns:a16="http://schemas.microsoft.com/office/drawing/2014/main" id="{2CA809E1-B9C4-A8D4-81E2-B8916567D35B}"/>
                </a:ext>
              </a:extLst>
            </p:cNvPr>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49" name="Oval 173">
              <a:extLst>
                <a:ext uri="{FF2B5EF4-FFF2-40B4-BE49-F238E27FC236}">
                  <a16:creationId xmlns:a16="http://schemas.microsoft.com/office/drawing/2014/main" id="{EFC2DB66-2D5B-FD2B-B529-173EABD00439}"/>
                </a:ext>
              </a:extLst>
            </p:cNvPr>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50" name="Oval 174">
              <a:extLst>
                <a:ext uri="{FF2B5EF4-FFF2-40B4-BE49-F238E27FC236}">
                  <a16:creationId xmlns:a16="http://schemas.microsoft.com/office/drawing/2014/main" id="{9CB91724-13C8-18A2-1CFB-52F5D06B9D1C}"/>
                </a:ext>
              </a:extLst>
            </p:cNvPr>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51" name="Oval 175">
              <a:extLst>
                <a:ext uri="{FF2B5EF4-FFF2-40B4-BE49-F238E27FC236}">
                  <a16:creationId xmlns:a16="http://schemas.microsoft.com/office/drawing/2014/main" id="{D95EA989-9A3A-BFB8-7994-4A1B84AFFFDB}"/>
                </a:ext>
              </a:extLst>
            </p:cNvPr>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52" name="Oval 176">
              <a:extLst>
                <a:ext uri="{FF2B5EF4-FFF2-40B4-BE49-F238E27FC236}">
                  <a16:creationId xmlns:a16="http://schemas.microsoft.com/office/drawing/2014/main" id="{2D05DAB5-7DA3-6CFB-6A86-47180D4EF4D9}"/>
                </a:ext>
              </a:extLst>
            </p:cNvPr>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53" name="Oval 177">
              <a:extLst>
                <a:ext uri="{FF2B5EF4-FFF2-40B4-BE49-F238E27FC236}">
                  <a16:creationId xmlns:a16="http://schemas.microsoft.com/office/drawing/2014/main" id="{9D25E5C6-078D-D543-5C3D-AC1CF762C2C7}"/>
                </a:ext>
              </a:extLst>
            </p:cNvPr>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54" name="Oval 178">
              <a:extLst>
                <a:ext uri="{FF2B5EF4-FFF2-40B4-BE49-F238E27FC236}">
                  <a16:creationId xmlns:a16="http://schemas.microsoft.com/office/drawing/2014/main" id="{1E7E9CE8-FF94-90D1-632E-67E1F8799BC3}"/>
                </a:ext>
              </a:extLst>
            </p:cNvPr>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55" name="Oval 179">
              <a:extLst>
                <a:ext uri="{FF2B5EF4-FFF2-40B4-BE49-F238E27FC236}">
                  <a16:creationId xmlns:a16="http://schemas.microsoft.com/office/drawing/2014/main" id="{4D7A2F33-2297-A510-6378-2ED4CF88E399}"/>
                </a:ext>
              </a:extLst>
            </p:cNvPr>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56" name="Oval 180">
              <a:extLst>
                <a:ext uri="{FF2B5EF4-FFF2-40B4-BE49-F238E27FC236}">
                  <a16:creationId xmlns:a16="http://schemas.microsoft.com/office/drawing/2014/main" id="{5F2B65EB-A8BF-9CBF-1575-BB6D37BF6713}"/>
                </a:ext>
              </a:extLst>
            </p:cNvPr>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57" name="Oval 181">
              <a:extLst>
                <a:ext uri="{FF2B5EF4-FFF2-40B4-BE49-F238E27FC236}">
                  <a16:creationId xmlns:a16="http://schemas.microsoft.com/office/drawing/2014/main" id="{22EE4434-3FAC-0B70-FE6B-86B0C51E0E0F}"/>
                </a:ext>
              </a:extLst>
            </p:cNvPr>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58" name="Oval 182">
              <a:extLst>
                <a:ext uri="{FF2B5EF4-FFF2-40B4-BE49-F238E27FC236}">
                  <a16:creationId xmlns:a16="http://schemas.microsoft.com/office/drawing/2014/main" id="{D45F4833-81D6-457A-C9B2-5D1179B0C66E}"/>
                </a:ext>
              </a:extLst>
            </p:cNvPr>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59" name="Oval 183">
              <a:extLst>
                <a:ext uri="{FF2B5EF4-FFF2-40B4-BE49-F238E27FC236}">
                  <a16:creationId xmlns:a16="http://schemas.microsoft.com/office/drawing/2014/main" id="{C28BBF68-9D5E-ED45-9673-CAAC10F7E49D}"/>
                </a:ext>
              </a:extLst>
            </p:cNvPr>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60" name="Oval 184">
              <a:extLst>
                <a:ext uri="{FF2B5EF4-FFF2-40B4-BE49-F238E27FC236}">
                  <a16:creationId xmlns:a16="http://schemas.microsoft.com/office/drawing/2014/main" id="{416293C6-D31C-6516-7C28-2C8F4ACB85FB}"/>
                </a:ext>
              </a:extLst>
            </p:cNvPr>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61" name="Oval 185">
              <a:extLst>
                <a:ext uri="{FF2B5EF4-FFF2-40B4-BE49-F238E27FC236}">
                  <a16:creationId xmlns:a16="http://schemas.microsoft.com/office/drawing/2014/main" id="{D2F8F92F-A7D9-5E0D-4430-4CE8BA2911E5}"/>
                </a:ext>
              </a:extLst>
            </p:cNvPr>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62" name="Oval 186">
              <a:extLst>
                <a:ext uri="{FF2B5EF4-FFF2-40B4-BE49-F238E27FC236}">
                  <a16:creationId xmlns:a16="http://schemas.microsoft.com/office/drawing/2014/main" id="{F15662E0-855B-98E1-85D2-92306BF5FCB3}"/>
                </a:ext>
              </a:extLst>
            </p:cNvPr>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63" name="Oval 187">
              <a:extLst>
                <a:ext uri="{FF2B5EF4-FFF2-40B4-BE49-F238E27FC236}">
                  <a16:creationId xmlns:a16="http://schemas.microsoft.com/office/drawing/2014/main" id="{4CA3B12E-3931-C5C8-D4C1-B40F2AC403D3}"/>
                </a:ext>
              </a:extLst>
            </p:cNvPr>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64" name="Oval 188">
              <a:extLst>
                <a:ext uri="{FF2B5EF4-FFF2-40B4-BE49-F238E27FC236}">
                  <a16:creationId xmlns:a16="http://schemas.microsoft.com/office/drawing/2014/main" id="{A97B9E45-D8E2-46B7-C91E-8DD272243C63}"/>
                </a:ext>
              </a:extLst>
            </p:cNvPr>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65" name="Oval 189">
              <a:extLst>
                <a:ext uri="{FF2B5EF4-FFF2-40B4-BE49-F238E27FC236}">
                  <a16:creationId xmlns:a16="http://schemas.microsoft.com/office/drawing/2014/main" id="{E2BC341E-E4F6-3059-505A-82FF7B136F3F}"/>
                </a:ext>
              </a:extLst>
            </p:cNvPr>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66" name="Oval 190">
              <a:extLst>
                <a:ext uri="{FF2B5EF4-FFF2-40B4-BE49-F238E27FC236}">
                  <a16:creationId xmlns:a16="http://schemas.microsoft.com/office/drawing/2014/main" id="{B38B8DB4-592F-10B0-48DA-60D0586104D5}"/>
                </a:ext>
              </a:extLst>
            </p:cNvPr>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67" name="Oval 191">
              <a:extLst>
                <a:ext uri="{FF2B5EF4-FFF2-40B4-BE49-F238E27FC236}">
                  <a16:creationId xmlns:a16="http://schemas.microsoft.com/office/drawing/2014/main" id="{8EB47FB8-BC9F-5865-4836-93AE5D81B1F6}"/>
                </a:ext>
              </a:extLst>
            </p:cNvPr>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68" name="Oval 192">
              <a:extLst>
                <a:ext uri="{FF2B5EF4-FFF2-40B4-BE49-F238E27FC236}">
                  <a16:creationId xmlns:a16="http://schemas.microsoft.com/office/drawing/2014/main" id="{8140041D-E400-A986-12B8-0905375F6006}"/>
                </a:ext>
              </a:extLst>
            </p:cNvPr>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69" name="Oval 193">
              <a:extLst>
                <a:ext uri="{FF2B5EF4-FFF2-40B4-BE49-F238E27FC236}">
                  <a16:creationId xmlns:a16="http://schemas.microsoft.com/office/drawing/2014/main" id="{32EB8792-B175-D90F-4662-51F2A9B65F3D}"/>
                </a:ext>
              </a:extLst>
            </p:cNvPr>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70" name="Oval 194">
              <a:extLst>
                <a:ext uri="{FF2B5EF4-FFF2-40B4-BE49-F238E27FC236}">
                  <a16:creationId xmlns:a16="http://schemas.microsoft.com/office/drawing/2014/main" id="{2FBA8101-BA68-3324-F4B6-CE557E4C77F0}"/>
                </a:ext>
              </a:extLst>
            </p:cNvPr>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71" name="Oval 195">
              <a:extLst>
                <a:ext uri="{FF2B5EF4-FFF2-40B4-BE49-F238E27FC236}">
                  <a16:creationId xmlns:a16="http://schemas.microsoft.com/office/drawing/2014/main" id="{963F11D7-CC18-885B-FC53-17B1E561D8C6}"/>
                </a:ext>
              </a:extLst>
            </p:cNvPr>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72" name="Oval 196">
              <a:extLst>
                <a:ext uri="{FF2B5EF4-FFF2-40B4-BE49-F238E27FC236}">
                  <a16:creationId xmlns:a16="http://schemas.microsoft.com/office/drawing/2014/main" id="{B75BFEC5-9990-6228-CB86-37794EF7E261}"/>
                </a:ext>
              </a:extLst>
            </p:cNvPr>
            <p:cNvSpPr>
              <a:spLocks noChangeArrowheads="1"/>
            </p:cNvSpPr>
            <p:nvPr/>
          </p:nvSpPr>
          <p:spPr bwMode="hidden">
            <a:xfrm>
              <a:off x="3255" y="4071"/>
              <a:ext cx="196" cy="106"/>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73" name="Oval 197">
              <a:extLst>
                <a:ext uri="{FF2B5EF4-FFF2-40B4-BE49-F238E27FC236}">
                  <a16:creationId xmlns:a16="http://schemas.microsoft.com/office/drawing/2014/main" id="{35F83A7F-98F3-B7A3-3BB3-1E9603678F5F}"/>
                </a:ext>
              </a:extLst>
            </p:cNvPr>
            <p:cNvSpPr>
              <a:spLocks noChangeArrowheads="1"/>
            </p:cNvSpPr>
            <p:nvPr/>
          </p:nvSpPr>
          <p:spPr bwMode="hidden">
            <a:xfrm>
              <a:off x="3651" y="3693"/>
              <a:ext cx="196" cy="111"/>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74" name="Oval 198">
              <a:extLst>
                <a:ext uri="{FF2B5EF4-FFF2-40B4-BE49-F238E27FC236}">
                  <a16:creationId xmlns:a16="http://schemas.microsoft.com/office/drawing/2014/main" id="{ACAFF739-A653-42A2-2961-F05EBE7E97A6}"/>
                </a:ext>
              </a:extLst>
            </p:cNvPr>
            <p:cNvSpPr>
              <a:spLocks noChangeArrowheads="1"/>
            </p:cNvSpPr>
            <p:nvPr/>
          </p:nvSpPr>
          <p:spPr bwMode="hidden">
            <a:xfrm>
              <a:off x="4773" y="3705"/>
              <a:ext cx="201" cy="106"/>
            </a:xfrm>
            <a:prstGeom prst="ellipse">
              <a:avLst/>
            </a:prstGeom>
            <a:gradFill rotWithShape="0">
              <a:gsLst>
                <a:gs pos="0">
                  <a:schemeClr val="bg1"/>
                </a:gs>
                <a:gs pos="100000">
                  <a:schemeClr val="bg1">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75" name="Oval 199">
              <a:extLst>
                <a:ext uri="{FF2B5EF4-FFF2-40B4-BE49-F238E27FC236}">
                  <a16:creationId xmlns:a16="http://schemas.microsoft.com/office/drawing/2014/main" id="{5A6F43C5-D85D-4119-2A81-13DB37A8F8C3}"/>
                </a:ext>
              </a:extLst>
            </p:cNvPr>
            <p:cNvSpPr>
              <a:spLocks noChangeArrowheads="1"/>
            </p:cNvSpPr>
            <p:nvPr/>
          </p:nvSpPr>
          <p:spPr bwMode="hidden">
            <a:xfrm>
              <a:off x="4491" y="4049"/>
              <a:ext cx="196" cy="105"/>
            </a:xfrm>
            <a:prstGeom prst="ellipse">
              <a:avLst/>
            </a:prstGeom>
            <a:gradFill rotWithShape="0">
              <a:gsLst>
                <a:gs pos="0">
                  <a:schemeClr val="bg1"/>
                </a:gs>
                <a:gs pos="100000">
                  <a:schemeClr val="bg1">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76" name="Oval 200">
              <a:extLst>
                <a:ext uri="{FF2B5EF4-FFF2-40B4-BE49-F238E27FC236}">
                  <a16:creationId xmlns:a16="http://schemas.microsoft.com/office/drawing/2014/main" id="{B632CA3F-15F5-8452-05A9-93D24272093D}"/>
                </a:ext>
              </a:extLst>
            </p:cNvPr>
            <p:cNvSpPr>
              <a:spLocks noChangeArrowheads="1"/>
            </p:cNvSpPr>
            <p:nvPr/>
          </p:nvSpPr>
          <p:spPr bwMode="hidden">
            <a:xfrm>
              <a:off x="3989" y="3396"/>
              <a:ext cx="168" cy="96"/>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77" name="Oval 201">
              <a:extLst>
                <a:ext uri="{FF2B5EF4-FFF2-40B4-BE49-F238E27FC236}">
                  <a16:creationId xmlns:a16="http://schemas.microsoft.com/office/drawing/2014/main" id="{6ED27105-6350-E5FF-54CF-E6DB7F21D11F}"/>
                </a:ext>
              </a:extLst>
            </p:cNvPr>
            <p:cNvSpPr>
              <a:spLocks noChangeArrowheads="1"/>
            </p:cNvSpPr>
            <p:nvPr/>
          </p:nvSpPr>
          <p:spPr bwMode="hidden">
            <a:xfrm>
              <a:off x="4263" y="3141"/>
              <a:ext cx="167" cy="95"/>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78" name="Oval 202">
              <a:extLst>
                <a:ext uri="{FF2B5EF4-FFF2-40B4-BE49-F238E27FC236}">
                  <a16:creationId xmlns:a16="http://schemas.microsoft.com/office/drawing/2014/main" id="{CCE9094F-D280-34D2-967E-2C82E1E121CE}"/>
                </a:ext>
              </a:extLst>
            </p:cNvPr>
            <p:cNvSpPr>
              <a:spLocks noChangeArrowheads="1"/>
            </p:cNvSpPr>
            <p:nvPr/>
          </p:nvSpPr>
          <p:spPr bwMode="hidden">
            <a:xfrm>
              <a:off x="5044" y="3418"/>
              <a:ext cx="167" cy="95"/>
            </a:xfrm>
            <a:prstGeom prst="ellipse">
              <a:avLst/>
            </a:prstGeom>
            <a:gradFill rotWithShape="0">
              <a:gsLst>
                <a:gs pos="0">
                  <a:schemeClr val="bg1"/>
                </a:gs>
                <a:gs pos="100000">
                  <a:schemeClr val="bg1">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79" name="Oval 203">
              <a:extLst>
                <a:ext uri="{FF2B5EF4-FFF2-40B4-BE49-F238E27FC236}">
                  <a16:creationId xmlns:a16="http://schemas.microsoft.com/office/drawing/2014/main" id="{6FE8F22C-EB97-9303-C708-D021C3BB561D}"/>
                </a:ext>
              </a:extLst>
            </p:cNvPr>
            <p:cNvSpPr>
              <a:spLocks noChangeArrowheads="1"/>
            </p:cNvSpPr>
            <p:nvPr/>
          </p:nvSpPr>
          <p:spPr bwMode="hidden">
            <a:xfrm>
              <a:off x="4553" y="2873"/>
              <a:ext cx="156" cy="83"/>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80" name="Oval 204">
              <a:extLst>
                <a:ext uri="{FF2B5EF4-FFF2-40B4-BE49-F238E27FC236}">
                  <a16:creationId xmlns:a16="http://schemas.microsoft.com/office/drawing/2014/main" id="{4F118EAA-00A4-FE64-1397-CD2B75C4E67E}"/>
                </a:ext>
              </a:extLst>
            </p:cNvPr>
            <p:cNvSpPr>
              <a:spLocks noChangeArrowheads="1"/>
            </p:cNvSpPr>
            <p:nvPr/>
          </p:nvSpPr>
          <p:spPr bwMode="hidden">
            <a:xfrm>
              <a:off x="5293" y="3116"/>
              <a:ext cx="168" cy="95"/>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81" name="Oval 205">
              <a:extLst>
                <a:ext uri="{FF2B5EF4-FFF2-40B4-BE49-F238E27FC236}">
                  <a16:creationId xmlns:a16="http://schemas.microsoft.com/office/drawing/2014/main" id="{CDEAF0D6-248C-1536-5390-7F631074A5DA}"/>
                </a:ext>
              </a:extLst>
            </p:cNvPr>
            <p:cNvSpPr>
              <a:spLocks noChangeArrowheads="1"/>
            </p:cNvSpPr>
            <p:nvPr/>
          </p:nvSpPr>
          <p:spPr bwMode="hidden">
            <a:xfrm>
              <a:off x="5497" y="2879"/>
              <a:ext cx="156" cy="89"/>
            </a:xfrm>
            <a:prstGeom prst="ellipse">
              <a:avLst/>
            </a:prstGeom>
            <a:gradFill rotWithShape="0">
              <a:gsLst>
                <a:gs pos="0">
                  <a:schemeClr val="bg1"/>
                </a:gs>
                <a:gs pos="100000">
                  <a:schemeClr val="bg1">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82" name="Oval 206">
              <a:extLst>
                <a:ext uri="{FF2B5EF4-FFF2-40B4-BE49-F238E27FC236}">
                  <a16:creationId xmlns:a16="http://schemas.microsoft.com/office/drawing/2014/main" id="{6644D8DE-150F-F22E-76F3-2A4057B7C8BA}"/>
                </a:ext>
              </a:extLst>
            </p:cNvPr>
            <p:cNvSpPr>
              <a:spLocks noChangeArrowheads="1"/>
            </p:cNvSpPr>
            <p:nvPr/>
          </p:nvSpPr>
          <p:spPr bwMode="hidden">
            <a:xfrm>
              <a:off x="4772" y="2673"/>
              <a:ext cx="156" cy="83"/>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83" name="Oval 207">
              <a:extLst>
                <a:ext uri="{FF2B5EF4-FFF2-40B4-BE49-F238E27FC236}">
                  <a16:creationId xmlns:a16="http://schemas.microsoft.com/office/drawing/2014/main" id="{5FE54903-0863-82B6-C87A-46290D06E62B}"/>
                </a:ext>
              </a:extLst>
            </p:cNvPr>
            <p:cNvSpPr>
              <a:spLocks noChangeArrowheads="1"/>
            </p:cNvSpPr>
            <p:nvPr/>
          </p:nvSpPr>
          <p:spPr bwMode="hidden">
            <a:xfrm>
              <a:off x="4966" y="2488"/>
              <a:ext cx="156" cy="84"/>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84" name="Oval 208">
              <a:extLst>
                <a:ext uri="{FF2B5EF4-FFF2-40B4-BE49-F238E27FC236}">
                  <a16:creationId xmlns:a16="http://schemas.microsoft.com/office/drawing/2014/main" id="{EA4A881F-5EDB-C3B8-EBB3-4C3F47259A4F}"/>
                </a:ext>
              </a:extLst>
            </p:cNvPr>
            <p:cNvSpPr>
              <a:spLocks noChangeArrowheads="1"/>
            </p:cNvSpPr>
            <p:nvPr/>
          </p:nvSpPr>
          <p:spPr bwMode="hidden">
            <a:xfrm>
              <a:off x="5444" y="2052"/>
              <a:ext cx="134" cy="73"/>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85" name="Oval 209">
              <a:extLst>
                <a:ext uri="{FF2B5EF4-FFF2-40B4-BE49-F238E27FC236}">
                  <a16:creationId xmlns:a16="http://schemas.microsoft.com/office/drawing/2014/main" id="{66C3601C-280A-EB23-10B2-2421553C885F}"/>
                </a:ext>
              </a:extLst>
            </p:cNvPr>
            <p:cNvSpPr>
              <a:spLocks noChangeArrowheads="1"/>
            </p:cNvSpPr>
            <p:nvPr/>
          </p:nvSpPr>
          <p:spPr bwMode="hidden">
            <a:xfrm>
              <a:off x="5161" y="2314"/>
              <a:ext cx="140" cy="73"/>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86" name="Oval 210">
              <a:extLst>
                <a:ext uri="{FF2B5EF4-FFF2-40B4-BE49-F238E27FC236}">
                  <a16:creationId xmlns:a16="http://schemas.microsoft.com/office/drawing/2014/main" id="{285031BF-660D-F779-C729-C31B0BD9A99F}"/>
                </a:ext>
              </a:extLst>
            </p:cNvPr>
            <p:cNvSpPr>
              <a:spLocks noChangeArrowheads="1"/>
            </p:cNvSpPr>
            <p:nvPr/>
          </p:nvSpPr>
          <p:spPr bwMode="hidden">
            <a:xfrm>
              <a:off x="5318" y="2176"/>
              <a:ext cx="134" cy="61"/>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87" name="Oval 211">
              <a:extLst>
                <a:ext uri="{FF2B5EF4-FFF2-40B4-BE49-F238E27FC236}">
                  <a16:creationId xmlns:a16="http://schemas.microsoft.com/office/drawing/2014/main" id="{B0F659B1-D415-3BD9-3EE2-AF6603686DFB}"/>
                </a:ext>
              </a:extLst>
            </p:cNvPr>
            <p:cNvSpPr>
              <a:spLocks noChangeArrowheads="1"/>
            </p:cNvSpPr>
            <p:nvPr/>
          </p:nvSpPr>
          <p:spPr bwMode="hidden">
            <a:xfrm>
              <a:off x="5581" y="1933"/>
              <a:ext cx="128" cy="61"/>
            </a:xfrm>
            <a:prstGeom prst="ellipse">
              <a:avLst/>
            </a:prstGeom>
            <a:gradFill rotWithShape="0">
              <a:gsLst>
                <a:gs pos="0">
                  <a:schemeClr val="bg1"/>
                </a:gs>
                <a:gs pos="100000">
                  <a:schemeClr val="bg1">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88" name="Oval 212">
              <a:extLst>
                <a:ext uri="{FF2B5EF4-FFF2-40B4-BE49-F238E27FC236}">
                  <a16:creationId xmlns:a16="http://schemas.microsoft.com/office/drawing/2014/main" id="{D8F804AD-C9D6-11A0-CC2A-3603C3C31F1B}"/>
                </a:ext>
              </a:extLst>
            </p:cNvPr>
            <p:cNvSpPr>
              <a:spLocks noChangeArrowheads="1"/>
            </p:cNvSpPr>
            <p:nvPr/>
          </p:nvSpPr>
          <p:spPr bwMode="hidden">
            <a:xfrm>
              <a:off x="5689" y="1811"/>
              <a:ext cx="128" cy="61"/>
            </a:xfrm>
            <a:prstGeom prst="ellipse">
              <a:avLst/>
            </a:prstGeom>
            <a:gradFill rotWithShape="0">
              <a:gsLst>
                <a:gs pos="0">
                  <a:schemeClr val="bg1"/>
                </a:gs>
                <a:gs pos="100000">
                  <a:schemeClr val="bg1">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89" name="Oval 213">
              <a:extLst>
                <a:ext uri="{FF2B5EF4-FFF2-40B4-BE49-F238E27FC236}">
                  <a16:creationId xmlns:a16="http://schemas.microsoft.com/office/drawing/2014/main" id="{B4EC596B-9DE6-C62D-F13B-D2D7B34818F3}"/>
                </a:ext>
              </a:extLst>
            </p:cNvPr>
            <p:cNvSpPr>
              <a:spLocks noChangeArrowheads="1"/>
            </p:cNvSpPr>
            <p:nvPr/>
          </p:nvSpPr>
          <p:spPr bwMode="hidden">
            <a:xfrm>
              <a:off x="5663" y="2680"/>
              <a:ext cx="156" cy="83"/>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90" name="Oval 214">
              <a:extLst>
                <a:ext uri="{FF2B5EF4-FFF2-40B4-BE49-F238E27FC236}">
                  <a16:creationId xmlns:a16="http://schemas.microsoft.com/office/drawing/2014/main" id="{77F4FF93-15C8-B9BD-2193-F0B6A1343A5E}"/>
                </a:ext>
              </a:extLst>
            </p:cNvPr>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91" name="Oval 215">
              <a:extLst>
                <a:ext uri="{FF2B5EF4-FFF2-40B4-BE49-F238E27FC236}">
                  <a16:creationId xmlns:a16="http://schemas.microsoft.com/office/drawing/2014/main" id="{7D59ACC8-C57C-1265-4743-F693006A74FF}"/>
                </a:ext>
              </a:extLst>
            </p:cNvPr>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92" name="Oval 216">
              <a:extLst>
                <a:ext uri="{FF2B5EF4-FFF2-40B4-BE49-F238E27FC236}">
                  <a16:creationId xmlns:a16="http://schemas.microsoft.com/office/drawing/2014/main" id="{33A61F95-904D-47FB-D2AF-7642B2A47446}"/>
                </a:ext>
              </a:extLst>
            </p:cNvPr>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393" name="Oval 217">
              <a:extLst>
                <a:ext uri="{FF2B5EF4-FFF2-40B4-BE49-F238E27FC236}">
                  <a16:creationId xmlns:a16="http://schemas.microsoft.com/office/drawing/2014/main" id="{CEA123D4-2A09-311D-7A5A-7408FCB5AEEC}"/>
                </a:ext>
              </a:extLst>
            </p:cNvPr>
            <p:cNvSpPr>
              <a:spLocks noChangeArrowheads="1"/>
            </p:cNvSpPr>
            <p:nvPr/>
          </p:nvSpPr>
          <p:spPr bwMode="hidden">
            <a:xfrm>
              <a:off x="5624" y="4010"/>
              <a:ext cx="201" cy="106"/>
            </a:xfrm>
            <a:prstGeom prst="ellipse">
              <a:avLst/>
            </a:prstGeom>
            <a:gradFill rotWithShape="0">
              <a:gsLst>
                <a:gs pos="0">
                  <a:schemeClr val="bg1"/>
                </a:gs>
                <a:gs pos="100000">
                  <a:schemeClr val="bg1">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50394" name="Rectangle 218">
            <a:extLst>
              <a:ext uri="{FF2B5EF4-FFF2-40B4-BE49-F238E27FC236}">
                <a16:creationId xmlns:a16="http://schemas.microsoft.com/office/drawing/2014/main" id="{7200437A-80BA-D0F5-206D-B8AE5555F24C}"/>
              </a:ext>
            </a:extLst>
          </p:cNvPr>
          <p:cNvSpPr>
            <a:spLocks noGrp="1" noChangeArrowheads="1"/>
          </p:cNvSpPr>
          <p:nvPr>
            <p:ph type="ctrTitle" sz="quarter"/>
          </p:nvPr>
        </p:nvSpPr>
        <p:spPr>
          <a:xfrm>
            <a:off x="685800" y="1844675"/>
            <a:ext cx="7772400" cy="1736725"/>
          </a:xfrm>
        </p:spPr>
        <p:txBody>
          <a:bodyPr anchor="b" anchorCtr="1"/>
          <a:lstStyle>
            <a:lvl1pPr>
              <a:defRPr sz="5400"/>
            </a:lvl1pPr>
          </a:lstStyle>
          <a:p>
            <a:pPr lvl="0"/>
            <a:r>
              <a:rPr lang="en-US" altLang="en-US" noProof="0"/>
              <a:t>Klepnutím lze upravit styl předlohy nadpisů.</a:t>
            </a:r>
          </a:p>
        </p:txBody>
      </p:sp>
      <p:sp>
        <p:nvSpPr>
          <p:cNvPr id="50395" name="Rectangle 219">
            <a:extLst>
              <a:ext uri="{FF2B5EF4-FFF2-40B4-BE49-F238E27FC236}">
                <a16:creationId xmlns:a16="http://schemas.microsoft.com/office/drawing/2014/main" id="{03CAF2DE-9702-E87A-F43F-9150853FACF0}"/>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altLang="en-US" noProof="0"/>
              <a:t>Klepnutím lze upravit styl předlohy podnadpisů.</a:t>
            </a:r>
          </a:p>
        </p:txBody>
      </p:sp>
      <p:sp>
        <p:nvSpPr>
          <p:cNvPr id="50396" name="Rectangle 220">
            <a:extLst>
              <a:ext uri="{FF2B5EF4-FFF2-40B4-BE49-F238E27FC236}">
                <a16:creationId xmlns:a16="http://schemas.microsoft.com/office/drawing/2014/main" id="{1B22C98E-D4E2-905E-43C1-75F226C1AA29}"/>
              </a:ext>
            </a:extLst>
          </p:cNvPr>
          <p:cNvSpPr>
            <a:spLocks noGrp="1" noChangeArrowheads="1"/>
          </p:cNvSpPr>
          <p:nvPr>
            <p:ph type="dt" sz="quarter" idx="2"/>
          </p:nvPr>
        </p:nvSpPr>
        <p:spPr/>
        <p:txBody>
          <a:bodyPr/>
          <a:lstStyle>
            <a:lvl1pPr>
              <a:defRPr/>
            </a:lvl1pPr>
          </a:lstStyle>
          <a:p>
            <a:endParaRPr lang="en-US" altLang="en-US"/>
          </a:p>
        </p:txBody>
      </p:sp>
      <p:sp>
        <p:nvSpPr>
          <p:cNvPr id="50397" name="Rectangle 221">
            <a:extLst>
              <a:ext uri="{FF2B5EF4-FFF2-40B4-BE49-F238E27FC236}">
                <a16:creationId xmlns:a16="http://schemas.microsoft.com/office/drawing/2014/main" id="{55FABFA8-3ECB-1A75-C4DA-691C90C60354}"/>
              </a:ext>
            </a:extLst>
          </p:cNvPr>
          <p:cNvSpPr>
            <a:spLocks noGrp="1" noChangeArrowheads="1"/>
          </p:cNvSpPr>
          <p:nvPr>
            <p:ph type="ftr" sz="quarter" idx="3"/>
          </p:nvPr>
        </p:nvSpPr>
        <p:spPr>
          <a:xfrm>
            <a:off x="3124200" y="6248400"/>
            <a:ext cx="2895600" cy="457200"/>
          </a:xfrm>
        </p:spPr>
        <p:txBody>
          <a:bodyPr/>
          <a:lstStyle>
            <a:lvl1pPr>
              <a:defRPr/>
            </a:lvl1pPr>
          </a:lstStyle>
          <a:p>
            <a:endParaRPr lang="en-US" altLang="en-US"/>
          </a:p>
        </p:txBody>
      </p:sp>
      <p:sp>
        <p:nvSpPr>
          <p:cNvPr id="50398" name="Rectangle 222">
            <a:extLst>
              <a:ext uri="{FF2B5EF4-FFF2-40B4-BE49-F238E27FC236}">
                <a16:creationId xmlns:a16="http://schemas.microsoft.com/office/drawing/2014/main" id="{E41934A9-DAD9-118A-12DE-2CD8E141DCEB}"/>
              </a:ext>
            </a:extLst>
          </p:cNvPr>
          <p:cNvSpPr>
            <a:spLocks noGrp="1" noChangeArrowheads="1"/>
          </p:cNvSpPr>
          <p:nvPr>
            <p:ph type="sldNum" sz="quarter" idx="4"/>
          </p:nvPr>
        </p:nvSpPr>
        <p:spPr/>
        <p:txBody>
          <a:bodyPr/>
          <a:lstStyle>
            <a:lvl1pPr>
              <a:defRPr/>
            </a:lvl1pPr>
          </a:lstStyle>
          <a:p>
            <a:fld id="{7FCCA17D-BB77-40A4-9589-FE48EFFEC036}" type="slidenum">
              <a:rPr lang="en-US" altLang="en-US"/>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EA565-22A2-F79A-6F15-FE48E9BC65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3F2A03-625A-E4DB-DE4C-F94693D96C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9D7CA20F-CEAD-9869-B749-E4D71AC0B43A}"/>
              </a:ext>
            </a:extLst>
          </p:cNvPr>
          <p:cNvSpPr>
            <a:spLocks noGrp="1"/>
          </p:cNvSpPr>
          <p:nvPr>
            <p:ph type="sldNum" sz="quarter" idx="10"/>
          </p:nvPr>
        </p:nvSpPr>
        <p:spPr/>
        <p:txBody>
          <a:bodyPr/>
          <a:lstStyle>
            <a:lvl1pPr>
              <a:defRPr/>
            </a:lvl1pPr>
          </a:lstStyle>
          <a:p>
            <a:fld id="{98C42168-839A-43DD-94B1-D9544228B6A9}" type="slidenum">
              <a:rPr lang="en-US" altLang="en-US"/>
              <a:pPr/>
              <a:t>‹#›</a:t>
            </a:fld>
            <a:endParaRPr lang="en-US" altLang="en-US"/>
          </a:p>
        </p:txBody>
      </p:sp>
      <p:sp>
        <p:nvSpPr>
          <p:cNvPr id="5" name="Date Placeholder 4">
            <a:extLst>
              <a:ext uri="{FF2B5EF4-FFF2-40B4-BE49-F238E27FC236}">
                <a16:creationId xmlns:a16="http://schemas.microsoft.com/office/drawing/2014/main" id="{08700AF5-BBD8-F716-0380-1386D7B915C6}"/>
              </a:ext>
            </a:extLst>
          </p:cNvPr>
          <p:cNvSpPr>
            <a:spLocks noGrp="1"/>
          </p:cNvSpPr>
          <p:nvPr>
            <p:ph type="dt" sz="half" idx="11"/>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F858ACE-162A-9359-758C-00B7BC6BC99E}"/>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31394896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92A6D-1C9D-E521-9B15-2EC35EF45F7E}"/>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6E7C23-6CD6-739C-DEA9-76793E71F069}"/>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D61122A3-0768-F6D9-979F-7FBA5B099748}"/>
              </a:ext>
            </a:extLst>
          </p:cNvPr>
          <p:cNvSpPr>
            <a:spLocks noGrp="1"/>
          </p:cNvSpPr>
          <p:nvPr>
            <p:ph type="sldNum" sz="quarter" idx="10"/>
          </p:nvPr>
        </p:nvSpPr>
        <p:spPr/>
        <p:txBody>
          <a:bodyPr/>
          <a:lstStyle>
            <a:lvl1pPr>
              <a:defRPr/>
            </a:lvl1pPr>
          </a:lstStyle>
          <a:p>
            <a:fld id="{57D8C4A6-C88D-49D1-8B95-CA138D49ED67}" type="slidenum">
              <a:rPr lang="en-US" altLang="en-US"/>
              <a:pPr/>
              <a:t>‹#›</a:t>
            </a:fld>
            <a:endParaRPr lang="en-US" altLang="en-US"/>
          </a:p>
        </p:txBody>
      </p:sp>
      <p:sp>
        <p:nvSpPr>
          <p:cNvPr id="5" name="Date Placeholder 4">
            <a:extLst>
              <a:ext uri="{FF2B5EF4-FFF2-40B4-BE49-F238E27FC236}">
                <a16:creationId xmlns:a16="http://schemas.microsoft.com/office/drawing/2014/main" id="{27AEC500-A10E-10F3-D647-A5F5E5186761}"/>
              </a:ext>
            </a:extLst>
          </p:cNvPr>
          <p:cNvSpPr>
            <a:spLocks noGrp="1"/>
          </p:cNvSpPr>
          <p:nvPr>
            <p:ph type="dt" sz="half" idx="11"/>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27D885E-F861-BB67-2FDB-8BC6DBDF6E1E}"/>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35803831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B6AD2-AF97-2D46-0821-412D5457AA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96F700-D658-E613-748E-666278C5F632}"/>
              </a:ext>
            </a:extLst>
          </p:cNvPr>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48C080-9C31-518A-DA9A-61BCC599B790}"/>
              </a:ext>
            </a:extLst>
          </p:cNvPr>
          <p:cNvSpPr>
            <a:spLocks noGrp="1"/>
          </p:cNvSpPr>
          <p:nvPr>
            <p:ph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4AFCBFD1-5CBD-AC13-32DE-4DF4A03B9E5C}"/>
              </a:ext>
            </a:extLst>
          </p:cNvPr>
          <p:cNvSpPr>
            <a:spLocks noGrp="1"/>
          </p:cNvSpPr>
          <p:nvPr>
            <p:ph type="sldNum" sz="quarter" idx="10"/>
          </p:nvPr>
        </p:nvSpPr>
        <p:spPr/>
        <p:txBody>
          <a:bodyPr/>
          <a:lstStyle>
            <a:lvl1pPr>
              <a:defRPr/>
            </a:lvl1pPr>
          </a:lstStyle>
          <a:p>
            <a:fld id="{5A9C3C82-9874-4246-B809-A07555C91283}" type="slidenum">
              <a:rPr lang="en-US" altLang="en-US"/>
              <a:pPr/>
              <a:t>‹#›</a:t>
            </a:fld>
            <a:endParaRPr lang="en-US" altLang="en-US"/>
          </a:p>
        </p:txBody>
      </p:sp>
      <p:sp>
        <p:nvSpPr>
          <p:cNvPr id="6" name="Date Placeholder 5">
            <a:extLst>
              <a:ext uri="{FF2B5EF4-FFF2-40B4-BE49-F238E27FC236}">
                <a16:creationId xmlns:a16="http://schemas.microsoft.com/office/drawing/2014/main" id="{0027648F-165D-1DEF-2F24-E7E743D14BEA}"/>
              </a:ext>
            </a:extLst>
          </p:cNvPr>
          <p:cNvSpPr>
            <a:spLocks noGrp="1"/>
          </p:cNvSpPr>
          <p:nvPr>
            <p:ph type="dt" sz="half" idx="11"/>
          </p:nvPr>
        </p:nvSpPr>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454DA184-4992-A247-8629-A805D9DFA5C4}"/>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31587068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BD43B-103E-14F5-AD9D-D24E09464F45}"/>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B57E6D-751C-7148-9FF0-7608DBDBA16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822E70-0BFB-D8D4-7FD8-B9DC4C722666}"/>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1F1DF4-784E-ED9E-8D41-E12A063A5025}"/>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9271D0-AC64-FEEF-C59D-2425B7527C5A}"/>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B068B7F-9208-32BB-C22E-FA30281AC7AC}"/>
              </a:ext>
            </a:extLst>
          </p:cNvPr>
          <p:cNvSpPr>
            <a:spLocks noGrp="1"/>
          </p:cNvSpPr>
          <p:nvPr>
            <p:ph type="sldNum" sz="quarter" idx="10"/>
          </p:nvPr>
        </p:nvSpPr>
        <p:spPr/>
        <p:txBody>
          <a:bodyPr/>
          <a:lstStyle>
            <a:lvl1pPr>
              <a:defRPr/>
            </a:lvl1pPr>
          </a:lstStyle>
          <a:p>
            <a:fld id="{B3438D7E-479C-4F62-937A-4148C8BB36BD}" type="slidenum">
              <a:rPr lang="en-US" altLang="en-US"/>
              <a:pPr/>
              <a:t>‹#›</a:t>
            </a:fld>
            <a:endParaRPr lang="en-US" altLang="en-US"/>
          </a:p>
        </p:txBody>
      </p:sp>
      <p:sp>
        <p:nvSpPr>
          <p:cNvPr id="8" name="Date Placeholder 7">
            <a:extLst>
              <a:ext uri="{FF2B5EF4-FFF2-40B4-BE49-F238E27FC236}">
                <a16:creationId xmlns:a16="http://schemas.microsoft.com/office/drawing/2014/main" id="{CBC6506F-C6F8-38EA-E837-A01DA55E62A0}"/>
              </a:ext>
            </a:extLst>
          </p:cNvPr>
          <p:cNvSpPr>
            <a:spLocks noGrp="1"/>
          </p:cNvSpPr>
          <p:nvPr>
            <p:ph type="dt" sz="half" idx="11"/>
          </p:nvPr>
        </p:nvSpPr>
        <p:spPr/>
        <p:txBody>
          <a:bodyPr/>
          <a:lstStyle>
            <a:lvl1pPr>
              <a:defRPr/>
            </a:lvl1pPr>
          </a:lstStyle>
          <a:p>
            <a:endParaRPr lang="en-US" altLang="en-US"/>
          </a:p>
        </p:txBody>
      </p:sp>
      <p:sp>
        <p:nvSpPr>
          <p:cNvPr id="9" name="Footer Placeholder 8">
            <a:extLst>
              <a:ext uri="{FF2B5EF4-FFF2-40B4-BE49-F238E27FC236}">
                <a16:creationId xmlns:a16="http://schemas.microsoft.com/office/drawing/2014/main" id="{C8832DAF-5577-CF48-A8FA-678537D7AB3F}"/>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761239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60DCB-0777-46A2-D0FD-2C5A5499367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BFA179E5-EDFD-FAC9-3F23-7687C667E37D}"/>
              </a:ext>
            </a:extLst>
          </p:cNvPr>
          <p:cNvSpPr>
            <a:spLocks noGrp="1"/>
          </p:cNvSpPr>
          <p:nvPr>
            <p:ph type="sldNum" sz="quarter" idx="10"/>
          </p:nvPr>
        </p:nvSpPr>
        <p:spPr/>
        <p:txBody>
          <a:bodyPr/>
          <a:lstStyle>
            <a:lvl1pPr>
              <a:defRPr/>
            </a:lvl1pPr>
          </a:lstStyle>
          <a:p>
            <a:fld id="{AC38F471-625E-4D22-B657-5C3189C4D7BC}" type="slidenum">
              <a:rPr lang="en-US" altLang="en-US"/>
              <a:pPr/>
              <a:t>‹#›</a:t>
            </a:fld>
            <a:endParaRPr lang="en-US" altLang="en-US"/>
          </a:p>
        </p:txBody>
      </p:sp>
      <p:sp>
        <p:nvSpPr>
          <p:cNvPr id="4" name="Date Placeholder 3">
            <a:extLst>
              <a:ext uri="{FF2B5EF4-FFF2-40B4-BE49-F238E27FC236}">
                <a16:creationId xmlns:a16="http://schemas.microsoft.com/office/drawing/2014/main" id="{F86FA068-8B71-1985-15FA-8A125234F30E}"/>
              </a:ext>
            </a:extLst>
          </p:cNvPr>
          <p:cNvSpPr>
            <a:spLocks noGrp="1"/>
          </p:cNvSpPr>
          <p:nvPr>
            <p:ph type="dt" sz="half" idx="11"/>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2FAAB0A-1829-70C3-9420-A0C286F223CD}"/>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6203683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986F52-355E-4508-94B6-6FD698C53102}"/>
              </a:ext>
            </a:extLst>
          </p:cNvPr>
          <p:cNvSpPr>
            <a:spLocks noGrp="1"/>
          </p:cNvSpPr>
          <p:nvPr>
            <p:ph type="sldNum" sz="quarter" idx="10"/>
          </p:nvPr>
        </p:nvSpPr>
        <p:spPr/>
        <p:txBody>
          <a:bodyPr/>
          <a:lstStyle>
            <a:lvl1pPr>
              <a:defRPr/>
            </a:lvl1pPr>
          </a:lstStyle>
          <a:p>
            <a:fld id="{D002ECB8-00F7-4B00-B51B-5F5FE5E761AE}" type="slidenum">
              <a:rPr lang="en-US" altLang="en-US"/>
              <a:pPr/>
              <a:t>‹#›</a:t>
            </a:fld>
            <a:endParaRPr lang="en-US" altLang="en-US"/>
          </a:p>
        </p:txBody>
      </p:sp>
      <p:sp>
        <p:nvSpPr>
          <p:cNvPr id="3" name="Date Placeholder 2">
            <a:extLst>
              <a:ext uri="{FF2B5EF4-FFF2-40B4-BE49-F238E27FC236}">
                <a16:creationId xmlns:a16="http://schemas.microsoft.com/office/drawing/2014/main" id="{CC5AA24D-A25D-0687-807B-E332BE7E92A5}"/>
              </a:ext>
            </a:extLst>
          </p:cNvPr>
          <p:cNvSpPr>
            <a:spLocks noGrp="1"/>
          </p:cNvSpPr>
          <p:nvPr>
            <p:ph type="dt" sz="half" idx="11"/>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7930FEF3-793D-67F9-5DD8-7BEA6AB9A630}"/>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4095762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7FE4DE2B-8B0D-CB6A-9396-8D9AF9D70619}"/>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a:extLst>
              <a:ext uri="{FF2B5EF4-FFF2-40B4-BE49-F238E27FC236}">
                <a16:creationId xmlns:a16="http://schemas.microsoft.com/office/drawing/2014/main" id="{3D9DED13-783E-ADA5-DFBB-7F51F0A7B960}"/>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a:extLst>
              <a:ext uri="{FF2B5EF4-FFF2-40B4-BE49-F238E27FC236}">
                <a16:creationId xmlns:a16="http://schemas.microsoft.com/office/drawing/2014/main" id="{AB4B1605-437B-3795-A3B4-1D2104370143}"/>
              </a:ext>
            </a:extLst>
          </p:cNvPr>
          <p:cNvSpPr>
            <a:spLocks noGrp="1" noChangeArrowheads="1"/>
          </p:cNvSpPr>
          <p:nvPr>
            <p:ph type="sldNum" sz="quarter" idx="12"/>
          </p:nvPr>
        </p:nvSpPr>
        <p:spPr>
          <a:ln/>
        </p:spPr>
        <p:txBody>
          <a:bodyPr/>
          <a:lstStyle>
            <a:lvl1pPr>
              <a:defRPr/>
            </a:lvl1pPr>
          </a:lstStyle>
          <a:p>
            <a:pPr>
              <a:defRPr/>
            </a:pPr>
            <a:fld id="{ADC9709F-C17E-4AB7-B2B9-E367006F2698}" type="slidenum">
              <a:rPr lang="cs-CZ" altLang="cs-CZ"/>
              <a:pPr>
                <a:defRPr/>
              </a:pPr>
              <a:t>‹#›</a:t>
            </a:fld>
            <a:endParaRPr lang="cs-CZ" altLang="cs-CZ"/>
          </a:p>
        </p:txBody>
      </p:sp>
    </p:spTree>
    <p:extLst>
      <p:ext uri="{BB962C8B-B14F-4D97-AF65-F5344CB8AC3E}">
        <p14:creationId xmlns:p14="http://schemas.microsoft.com/office/powerpoint/2010/main" val="27927492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41E0E-39BA-E439-7438-8796E7836B0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5C8FB1-4C05-610F-CE06-E3ED67F5569B}"/>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6A5FC-7E84-DD9F-55A1-883244E2C15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88C9EA5B-2761-FB9D-C9A5-6D42707DE5AC}"/>
              </a:ext>
            </a:extLst>
          </p:cNvPr>
          <p:cNvSpPr>
            <a:spLocks noGrp="1"/>
          </p:cNvSpPr>
          <p:nvPr>
            <p:ph type="sldNum" sz="quarter" idx="10"/>
          </p:nvPr>
        </p:nvSpPr>
        <p:spPr/>
        <p:txBody>
          <a:bodyPr/>
          <a:lstStyle>
            <a:lvl1pPr>
              <a:defRPr/>
            </a:lvl1pPr>
          </a:lstStyle>
          <a:p>
            <a:fld id="{9E52F50F-D939-4E98-BE4B-F843148233CE}" type="slidenum">
              <a:rPr lang="en-US" altLang="en-US"/>
              <a:pPr/>
              <a:t>‹#›</a:t>
            </a:fld>
            <a:endParaRPr lang="en-US" altLang="en-US"/>
          </a:p>
        </p:txBody>
      </p:sp>
      <p:sp>
        <p:nvSpPr>
          <p:cNvPr id="6" name="Date Placeholder 5">
            <a:extLst>
              <a:ext uri="{FF2B5EF4-FFF2-40B4-BE49-F238E27FC236}">
                <a16:creationId xmlns:a16="http://schemas.microsoft.com/office/drawing/2014/main" id="{44829281-6790-AB06-1A9C-2FA79FC13551}"/>
              </a:ext>
            </a:extLst>
          </p:cNvPr>
          <p:cNvSpPr>
            <a:spLocks noGrp="1"/>
          </p:cNvSpPr>
          <p:nvPr>
            <p:ph type="dt" sz="half" idx="11"/>
          </p:nvPr>
        </p:nvSpPr>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D770AFD9-B572-81A3-43BB-CC0167C6F0E6}"/>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6960734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CB5C1-55DE-48FC-9EC2-24B4F8E9308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D5EA3C-5CE9-D4CC-3D03-50F80DEFC1B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F90EA9-0E6C-8A14-A37D-BFF190F54AA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8F8756D9-52A2-6281-C913-EC0595CA830C}"/>
              </a:ext>
            </a:extLst>
          </p:cNvPr>
          <p:cNvSpPr>
            <a:spLocks noGrp="1"/>
          </p:cNvSpPr>
          <p:nvPr>
            <p:ph type="sldNum" sz="quarter" idx="10"/>
          </p:nvPr>
        </p:nvSpPr>
        <p:spPr/>
        <p:txBody>
          <a:bodyPr/>
          <a:lstStyle>
            <a:lvl1pPr>
              <a:defRPr/>
            </a:lvl1pPr>
          </a:lstStyle>
          <a:p>
            <a:fld id="{ED8F1361-94C6-4F14-A50F-5581208AA7F3}" type="slidenum">
              <a:rPr lang="en-US" altLang="en-US"/>
              <a:pPr/>
              <a:t>‹#›</a:t>
            </a:fld>
            <a:endParaRPr lang="en-US" altLang="en-US"/>
          </a:p>
        </p:txBody>
      </p:sp>
      <p:sp>
        <p:nvSpPr>
          <p:cNvPr id="6" name="Date Placeholder 5">
            <a:extLst>
              <a:ext uri="{FF2B5EF4-FFF2-40B4-BE49-F238E27FC236}">
                <a16:creationId xmlns:a16="http://schemas.microsoft.com/office/drawing/2014/main" id="{D5B40CD5-1B32-2F99-7271-7F42B8B4C49E}"/>
              </a:ext>
            </a:extLst>
          </p:cNvPr>
          <p:cNvSpPr>
            <a:spLocks noGrp="1"/>
          </p:cNvSpPr>
          <p:nvPr>
            <p:ph type="dt" sz="half" idx="11"/>
          </p:nvPr>
        </p:nvSpPr>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1DFB9317-5BBF-4C00-D740-85839DA31DF4}"/>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4444732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4FE4A-2B4B-6CF2-0F37-131F86ED48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3DF4C55-63EF-542D-30D8-A7134E6955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20DB0E6-2900-DD7F-9671-DF2717A122F6}"/>
              </a:ext>
            </a:extLst>
          </p:cNvPr>
          <p:cNvSpPr>
            <a:spLocks noGrp="1"/>
          </p:cNvSpPr>
          <p:nvPr>
            <p:ph type="sldNum" sz="quarter" idx="10"/>
          </p:nvPr>
        </p:nvSpPr>
        <p:spPr/>
        <p:txBody>
          <a:bodyPr/>
          <a:lstStyle>
            <a:lvl1pPr>
              <a:defRPr/>
            </a:lvl1pPr>
          </a:lstStyle>
          <a:p>
            <a:fld id="{C32158FE-86FE-491B-A689-FD380985BE2B}" type="slidenum">
              <a:rPr lang="en-US" altLang="en-US"/>
              <a:pPr/>
              <a:t>‹#›</a:t>
            </a:fld>
            <a:endParaRPr lang="en-US" altLang="en-US"/>
          </a:p>
        </p:txBody>
      </p:sp>
      <p:sp>
        <p:nvSpPr>
          <p:cNvPr id="5" name="Date Placeholder 4">
            <a:extLst>
              <a:ext uri="{FF2B5EF4-FFF2-40B4-BE49-F238E27FC236}">
                <a16:creationId xmlns:a16="http://schemas.microsoft.com/office/drawing/2014/main" id="{D8E099CA-1DDE-1186-FB5D-442931A364BB}"/>
              </a:ext>
            </a:extLst>
          </p:cNvPr>
          <p:cNvSpPr>
            <a:spLocks noGrp="1"/>
          </p:cNvSpPr>
          <p:nvPr>
            <p:ph type="dt" sz="half" idx="11"/>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04B8553-296C-5A6E-21AA-1837305D2BF6}"/>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6780433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B52380-D6F6-C1C3-2CA7-A8EC72987391}"/>
              </a:ext>
            </a:extLst>
          </p:cNvPr>
          <p:cNvSpPr>
            <a:spLocks noGrp="1"/>
          </p:cNvSpPr>
          <p:nvPr>
            <p:ph type="title" orient="vert"/>
          </p:nvPr>
        </p:nvSpPr>
        <p:spPr>
          <a:xfrm>
            <a:off x="6629400" y="274638"/>
            <a:ext cx="2057400" cy="585946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16B273-A025-297B-5EBC-E235A97A6EF2}"/>
              </a:ext>
            </a:extLst>
          </p:cNvPr>
          <p:cNvSpPr>
            <a:spLocks noGrp="1"/>
          </p:cNvSpPr>
          <p:nvPr>
            <p:ph type="body" orient="vert" idx="1"/>
          </p:nvPr>
        </p:nvSpPr>
        <p:spPr>
          <a:xfrm>
            <a:off x="457200" y="274638"/>
            <a:ext cx="6019800" cy="58594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B583A8A6-FAA9-2DF0-22B3-DCAE51F53C20}"/>
              </a:ext>
            </a:extLst>
          </p:cNvPr>
          <p:cNvSpPr>
            <a:spLocks noGrp="1"/>
          </p:cNvSpPr>
          <p:nvPr>
            <p:ph type="sldNum" sz="quarter" idx="10"/>
          </p:nvPr>
        </p:nvSpPr>
        <p:spPr/>
        <p:txBody>
          <a:bodyPr/>
          <a:lstStyle>
            <a:lvl1pPr>
              <a:defRPr/>
            </a:lvl1pPr>
          </a:lstStyle>
          <a:p>
            <a:fld id="{001365B9-AF11-4537-967B-D86D232336D8}" type="slidenum">
              <a:rPr lang="en-US" altLang="en-US"/>
              <a:pPr/>
              <a:t>‹#›</a:t>
            </a:fld>
            <a:endParaRPr lang="en-US" altLang="en-US"/>
          </a:p>
        </p:txBody>
      </p:sp>
      <p:sp>
        <p:nvSpPr>
          <p:cNvPr id="5" name="Date Placeholder 4">
            <a:extLst>
              <a:ext uri="{FF2B5EF4-FFF2-40B4-BE49-F238E27FC236}">
                <a16:creationId xmlns:a16="http://schemas.microsoft.com/office/drawing/2014/main" id="{E2C6EF8F-9E45-AE71-4FED-91DC7445E22C}"/>
              </a:ext>
            </a:extLst>
          </p:cNvPr>
          <p:cNvSpPr>
            <a:spLocks noGrp="1"/>
          </p:cNvSpPr>
          <p:nvPr>
            <p:ph type="dt" sz="half" idx="11"/>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78F4DF4-AAF9-96EB-5FDE-8293F0C7187D}"/>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57610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Kliknutím lze upravit styly předlohy textu.</a:t>
            </a:r>
          </a:p>
        </p:txBody>
      </p:sp>
      <p:sp>
        <p:nvSpPr>
          <p:cNvPr id="4" name="Rectangle 4">
            <a:extLst>
              <a:ext uri="{FF2B5EF4-FFF2-40B4-BE49-F238E27FC236}">
                <a16:creationId xmlns:a16="http://schemas.microsoft.com/office/drawing/2014/main" id="{AF0D5E2D-7606-F53D-0CE4-51C9070134A5}"/>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a:extLst>
              <a:ext uri="{FF2B5EF4-FFF2-40B4-BE49-F238E27FC236}">
                <a16:creationId xmlns:a16="http://schemas.microsoft.com/office/drawing/2014/main" id="{5756B71A-2AA4-FF1B-731B-E04DDF885275}"/>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a:extLst>
              <a:ext uri="{FF2B5EF4-FFF2-40B4-BE49-F238E27FC236}">
                <a16:creationId xmlns:a16="http://schemas.microsoft.com/office/drawing/2014/main" id="{20A24B6D-D28E-5509-784D-BC3B16DA7074}"/>
              </a:ext>
            </a:extLst>
          </p:cNvPr>
          <p:cNvSpPr>
            <a:spLocks noGrp="1" noChangeArrowheads="1"/>
          </p:cNvSpPr>
          <p:nvPr>
            <p:ph type="sldNum" sz="quarter" idx="12"/>
          </p:nvPr>
        </p:nvSpPr>
        <p:spPr>
          <a:ln/>
        </p:spPr>
        <p:txBody>
          <a:bodyPr/>
          <a:lstStyle>
            <a:lvl1pPr>
              <a:defRPr/>
            </a:lvl1pPr>
          </a:lstStyle>
          <a:p>
            <a:pPr>
              <a:defRPr/>
            </a:pPr>
            <a:fld id="{4C437E6B-277D-4A43-B30B-54CB778D7B61}" type="slidenum">
              <a:rPr lang="cs-CZ" altLang="cs-CZ"/>
              <a:pPr>
                <a:defRPr/>
              </a:pPr>
              <a:t>‹#›</a:t>
            </a:fld>
            <a:endParaRPr lang="cs-CZ" altLang="cs-CZ"/>
          </a:p>
        </p:txBody>
      </p:sp>
    </p:spTree>
    <p:extLst>
      <p:ext uri="{BB962C8B-B14F-4D97-AF65-F5344CB8AC3E}">
        <p14:creationId xmlns:p14="http://schemas.microsoft.com/office/powerpoint/2010/main" val="917829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887FED5D-E0A5-8923-1A31-17EBF476D00B}"/>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a:extLst>
              <a:ext uri="{FF2B5EF4-FFF2-40B4-BE49-F238E27FC236}">
                <a16:creationId xmlns:a16="http://schemas.microsoft.com/office/drawing/2014/main" id="{4444F698-CF0D-07CD-B9D5-2A0F9C38A078}"/>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a:extLst>
              <a:ext uri="{FF2B5EF4-FFF2-40B4-BE49-F238E27FC236}">
                <a16:creationId xmlns:a16="http://schemas.microsoft.com/office/drawing/2014/main" id="{2833E03D-B9D0-8CF8-5BD9-E8D6A1FDC3DF}"/>
              </a:ext>
            </a:extLst>
          </p:cNvPr>
          <p:cNvSpPr>
            <a:spLocks noGrp="1" noChangeArrowheads="1"/>
          </p:cNvSpPr>
          <p:nvPr>
            <p:ph type="sldNum" sz="quarter" idx="12"/>
          </p:nvPr>
        </p:nvSpPr>
        <p:spPr>
          <a:ln/>
        </p:spPr>
        <p:txBody>
          <a:bodyPr/>
          <a:lstStyle>
            <a:lvl1pPr>
              <a:defRPr/>
            </a:lvl1pPr>
          </a:lstStyle>
          <a:p>
            <a:pPr>
              <a:defRPr/>
            </a:pPr>
            <a:fld id="{FEB30E33-8AB5-4298-9E36-2A283346E2EA}" type="slidenum">
              <a:rPr lang="cs-CZ" altLang="cs-CZ"/>
              <a:pPr>
                <a:defRPr/>
              </a:pPr>
              <a:t>‹#›</a:t>
            </a:fld>
            <a:endParaRPr lang="cs-CZ" altLang="cs-CZ"/>
          </a:p>
        </p:txBody>
      </p:sp>
    </p:spTree>
    <p:extLst>
      <p:ext uri="{BB962C8B-B14F-4D97-AF65-F5344CB8AC3E}">
        <p14:creationId xmlns:p14="http://schemas.microsoft.com/office/powerpoint/2010/main" val="534594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16:creationId xmlns:a16="http://schemas.microsoft.com/office/drawing/2014/main" id="{C09E0A13-CC34-D054-741A-CE33AC5182EB}"/>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8" name="Rectangle 5">
            <a:extLst>
              <a:ext uri="{FF2B5EF4-FFF2-40B4-BE49-F238E27FC236}">
                <a16:creationId xmlns:a16="http://schemas.microsoft.com/office/drawing/2014/main" id="{81767A5C-42CF-DB47-295D-7DFC6375D720}"/>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9" name="Rectangle 6">
            <a:extLst>
              <a:ext uri="{FF2B5EF4-FFF2-40B4-BE49-F238E27FC236}">
                <a16:creationId xmlns:a16="http://schemas.microsoft.com/office/drawing/2014/main" id="{07E81289-8439-398B-3748-72CBC8CC51E2}"/>
              </a:ext>
            </a:extLst>
          </p:cNvPr>
          <p:cNvSpPr>
            <a:spLocks noGrp="1" noChangeArrowheads="1"/>
          </p:cNvSpPr>
          <p:nvPr>
            <p:ph type="sldNum" sz="quarter" idx="12"/>
          </p:nvPr>
        </p:nvSpPr>
        <p:spPr>
          <a:ln/>
        </p:spPr>
        <p:txBody>
          <a:bodyPr/>
          <a:lstStyle>
            <a:lvl1pPr>
              <a:defRPr/>
            </a:lvl1pPr>
          </a:lstStyle>
          <a:p>
            <a:pPr>
              <a:defRPr/>
            </a:pPr>
            <a:fld id="{193DA7E0-297C-4EFF-8351-5035AFC36CD5}" type="slidenum">
              <a:rPr lang="cs-CZ" altLang="cs-CZ"/>
              <a:pPr>
                <a:defRPr/>
              </a:pPr>
              <a:t>‹#›</a:t>
            </a:fld>
            <a:endParaRPr lang="cs-CZ" altLang="cs-CZ"/>
          </a:p>
        </p:txBody>
      </p:sp>
    </p:spTree>
    <p:extLst>
      <p:ext uri="{BB962C8B-B14F-4D97-AF65-F5344CB8AC3E}">
        <p14:creationId xmlns:p14="http://schemas.microsoft.com/office/powerpoint/2010/main" val="279443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Rectangle 4">
            <a:extLst>
              <a:ext uri="{FF2B5EF4-FFF2-40B4-BE49-F238E27FC236}">
                <a16:creationId xmlns:a16="http://schemas.microsoft.com/office/drawing/2014/main" id="{A475024B-A65F-EB5F-173C-DB5240A49D35}"/>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4" name="Rectangle 5">
            <a:extLst>
              <a:ext uri="{FF2B5EF4-FFF2-40B4-BE49-F238E27FC236}">
                <a16:creationId xmlns:a16="http://schemas.microsoft.com/office/drawing/2014/main" id="{8D6989C8-748C-6927-58C7-24243AB3B740}"/>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5" name="Rectangle 6">
            <a:extLst>
              <a:ext uri="{FF2B5EF4-FFF2-40B4-BE49-F238E27FC236}">
                <a16:creationId xmlns:a16="http://schemas.microsoft.com/office/drawing/2014/main" id="{85FD89D0-A70B-E985-86AB-27B121CFA119}"/>
              </a:ext>
            </a:extLst>
          </p:cNvPr>
          <p:cNvSpPr>
            <a:spLocks noGrp="1" noChangeArrowheads="1"/>
          </p:cNvSpPr>
          <p:nvPr>
            <p:ph type="sldNum" sz="quarter" idx="12"/>
          </p:nvPr>
        </p:nvSpPr>
        <p:spPr>
          <a:ln/>
        </p:spPr>
        <p:txBody>
          <a:bodyPr/>
          <a:lstStyle>
            <a:lvl1pPr>
              <a:defRPr/>
            </a:lvl1pPr>
          </a:lstStyle>
          <a:p>
            <a:pPr>
              <a:defRPr/>
            </a:pPr>
            <a:fld id="{D86658DE-025A-43D2-99B3-3D3679D2B3E1}" type="slidenum">
              <a:rPr lang="cs-CZ" altLang="cs-CZ"/>
              <a:pPr>
                <a:defRPr/>
              </a:pPr>
              <a:t>‹#›</a:t>
            </a:fld>
            <a:endParaRPr lang="cs-CZ" altLang="cs-CZ"/>
          </a:p>
        </p:txBody>
      </p:sp>
    </p:spTree>
    <p:extLst>
      <p:ext uri="{BB962C8B-B14F-4D97-AF65-F5344CB8AC3E}">
        <p14:creationId xmlns:p14="http://schemas.microsoft.com/office/powerpoint/2010/main" val="1531696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C7354D1-7F35-9165-50BB-267159CE573B}"/>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3" name="Rectangle 5">
            <a:extLst>
              <a:ext uri="{FF2B5EF4-FFF2-40B4-BE49-F238E27FC236}">
                <a16:creationId xmlns:a16="http://schemas.microsoft.com/office/drawing/2014/main" id="{7F9E894F-71AE-CB5A-F8F2-138318C136F2}"/>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4" name="Rectangle 6">
            <a:extLst>
              <a:ext uri="{FF2B5EF4-FFF2-40B4-BE49-F238E27FC236}">
                <a16:creationId xmlns:a16="http://schemas.microsoft.com/office/drawing/2014/main" id="{1C4550CD-D168-3680-B780-291CDDB2EC53}"/>
              </a:ext>
            </a:extLst>
          </p:cNvPr>
          <p:cNvSpPr>
            <a:spLocks noGrp="1" noChangeArrowheads="1"/>
          </p:cNvSpPr>
          <p:nvPr>
            <p:ph type="sldNum" sz="quarter" idx="12"/>
          </p:nvPr>
        </p:nvSpPr>
        <p:spPr>
          <a:ln/>
        </p:spPr>
        <p:txBody>
          <a:bodyPr/>
          <a:lstStyle>
            <a:lvl1pPr>
              <a:defRPr/>
            </a:lvl1pPr>
          </a:lstStyle>
          <a:p>
            <a:pPr>
              <a:defRPr/>
            </a:pPr>
            <a:fld id="{F63B8792-2FC0-4284-95B6-C43CCDBD053F}" type="slidenum">
              <a:rPr lang="cs-CZ" altLang="cs-CZ"/>
              <a:pPr>
                <a:defRPr/>
              </a:pPr>
              <a:t>‹#›</a:t>
            </a:fld>
            <a:endParaRPr lang="cs-CZ" altLang="cs-CZ"/>
          </a:p>
        </p:txBody>
      </p:sp>
    </p:spTree>
    <p:extLst>
      <p:ext uri="{BB962C8B-B14F-4D97-AF65-F5344CB8AC3E}">
        <p14:creationId xmlns:p14="http://schemas.microsoft.com/office/powerpoint/2010/main" val="3080135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4">
            <a:extLst>
              <a:ext uri="{FF2B5EF4-FFF2-40B4-BE49-F238E27FC236}">
                <a16:creationId xmlns:a16="http://schemas.microsoft.com/office/drawing/2014/main" id="{6C7B9A84-9571-1380-2BCC-836501E92714}"/>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a:extLst>
              <a:ext uri="{FF2B5EF4-FFF2-40B4-BE49-F238E27FC236}">
                <a16:creationId xmlns:a16="http://schemas.microsoft.com/office/drawing/2014/main" id="{A7B5B40F-3A9C-83DB-CC12-3A90163D8520}"/>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a:extLst>
              <a:ext uri="{FF2B5EF4-FFF2-40B4-BE49-F238E27FC236}">
                <a16:creationId xmlns:a16="http://schemas.microsoft.com/office/drawing/2014/main" id="{CDC4EBE3-3502-815C-5724-781D60C8E3E9}"/>
              </a:ext>
            </a:extLst>
          </p:cNvPr>
          <p:cNvSpPr>
            <a:spLocks noGrp="1" noChangeArrowheads="1"/>
          </p:cNvSpPr>
          <p:nvPr>
            <p:ph type="sldNum" sz="quarter" idx="12"/>
          </p:nvPr>
        </p:nvSpPr>
        <p:spPr>
          <a:ln/>
        </p:spPr>
        <p:txBody>
          <a:bodyPr/>
          <a:lstStyle>
            <a:lvl1pPr>
              <a:defRPr/>
            </a:lvl1pPr>
          </a:lstStyle>
          <a:p>
            <a:pPr>
              <a:defRPr/>
            </a:pPr>
            <a:fld id="{C2111D7E-7CA0-4FC5-8B65-448A8D340B64}" type="slidenum">
              <a:rPr lang="cs-CZ" altLang="cs-CZ"/>
              <a:pPr>
                <a:defRPr/>
              </a:pPr>
              <a:t>‹#›</a:t>
            </a:fld>
            <a:endParaRPr lang="cs-CZ" altLang="cs-CZ"/>
          </a:p>
        </p:txBody>
      </p:sp>
    </p:spTree>
    <p:extLst>
      <p:ext uri="{BB962C8B-B14F-4D97-AF65-F5344CB8AC3E}">
        <p14:creationId xmlns:p14="http://schemas.microsoft.com/office/powerpoint/2010/main" val="2717157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4">
            <a:extLst>
              <a:ext uri="{FF2B5EF4-FFF2-40B4-BE49-F238E27FC236}">
                <a16:creationId xmlns:a16="http://schemas.microsoft.com/office/drawing/2014/main" id="{00B67A4B-A1F9-2CA7-C2C7-616EF568023C}"/>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a:extLst>
              <a:ext uri="{FF2B5EF4-FFF2-40B4-BE49-F238E27FC236}">
                <a16:creationId xmlns:a16="http://schemas.microsoft.com/office/drawing/2014/main" id="{4B1417C4-E7AA-EEEE-0FDA-B7166FD9B389}"/>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a:extLst>
              <a:ext uri="{FF2B5EF4-FFF2-40B4-BE49-F238E27FC236}">
                <a16:creationId xmlns:a16="http://schemas.microsoft.com/office/drawing/2014/main" id="{A3C7279D-B6B2-386D-980F-EAF615BBED24}"/>
              </a:ext>
            </a:extLst>
          </p:cNvPr>
          <p:cNvSpPr>
            <a:spLocks noGrp="1" noChangeArrowheads="1"/>
          </p:cNvSpPr>
          <p:nvPr>
            <p:ph type="sldNum" sz="quarter" idx="12"/>
          </p:nvPr>
        </p:nvSpPr>
        <p:spPr>
          <a:ln/>
        </p:spPr>
        <p:txBody>
          <a:bodyPr/>
          <a:lstStyle>
            <a:lvl1pPr>
              <a:defRPr/>
            </a:lvl1pPr>
          </a:lstStyle>
          <a:p>
            <a:pPr>
              <a:defRPr/>
            </a:pPr>
            <a:fld id="{9DE1B21C-E96D-44CF-B1C2-3529080B77DF}" type="slidenum">
              <a:rPr lang="cs-CZ" altLang="cs-CZ"/>
              <a:pPr>
                <a:defRPr/>
              </a:pPr>
              <a:t>‹#›</a:t>
            </a:fld>
            <a:endParaRPr lang="cs-CZ" altLang="cs-CZ"/>
          </a:p>
        </p:txBody>
      </p:sp>
    </p:spTree>
    <p:extLst>
      <p:ext uri="{BB962C8B-B14F-4D97-AF65-F5344CB8AC3E}">
        <p14:creationId xmlns:p14="http://schemas.microsoft.com/office/powerpoint/2010/main" val="311754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D1D4E8D9-44A5-44C6-8D31-17EF4C5F6D76}"/>
              </a:ext>
            </a:extLst>
          </p:cNvPr>
          <p:cNvSpPr>
            <a:spLocks noGrp="1" noChangeArrowheads="1"/>
          </p:cNvSpPr>
          <p:nvPr>
            <p:ph type="title"/>
          </p:nvPr>
        </p:nvSpPr>
        <p:spPr bwMode="auto">
          <a:xfrm>
            <a:off x="457200" y="381000"/>
            <a:ext cx="8229600" cy="13716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9459" name="Rectangle 3">
            <a:extLst>
              <a:ext uri="{FF2B5EF4-FFF2-40B4-BE49-F238E27FC236}">
                <a16:creationId xmlns:a16="http://schemas.microsoft.com/office/drawing/2014/main" id="{CD19798A-E745-B435-EBD4-69B134930826}"/>
              </a:ext>
            </a:extLst>
          </p:cNvPr>
          <p:cNvSpPr>
            <a:spLocks noGrp="1" noChangeArrowheads="1"/>
          </p:cNvSpPr>
          <p:nvPr>
            <p:ph type="body" idx="1"/>
          </p:nvPr>
        </p:nvSpPr>
        <p:spPr bwMode="auto">
          <a:xfrm>
            <a:off x="457200" y="1981200"/>
            <a:ext cx="82296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9460" name="Rectangle 4">
            <a:extLst>
              <a:ext uri="{FF2B5EF4-FFF2-40B4-BE49-F238E27FC236}">
                <a16:creationId xmlns:a16="http://schemas.microsoft.com/office/drawing/2014/main" id="{619F2E4D-5E2B-B210-D249-367AC84255A2}"/>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pPr>
              <a:defRPr/>
            </a:pPr>
            <a:endParaRPr lang="cs-CZ" altLang="cs-CZ"/>
          </a:p>
        </p:txBody>
      </p:sp>
      <p:sp>
        <p:nvSpPr>
          <p:cNvPr id="19461" name="Rectangle 5">
            <a:extLst>
              <a:ext uri="{FF2B5EF4-FFF2-40B4-BE49-F238E27FC236}">
                <a16:creationId xmlns:a16="http://schemas.microsoft.com/office/drawing/2014/main" id="{4F18AF0A-CBD1-B1A7-2733-0F32A7461F72}"/>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pPr>
              <a:defRPr/>
            </a:pPr>
            <a:endParaRPr lang="cs-CZ" altLang="cs-CZ"/>
          </a:p>
        </p:txBody>
      </p:sp>
      <p:sp>
        <p:nvSpPr>
          <p:cNvPr id="19462" name="Rectangle 6">
            <a:extLst>
              <a:ext uri="{FF2B5EF4-FFF2-40B4-BE49-F238E27FC236}">
                <a16:creationId xmlns:a16="http://schemas.microsoft.com/office/drawing/2014/main" id="{311A4D4C-CEEA-4018-1FC7-6DD7931CBDF4}"/>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000000"/>
                  </a:outerShdw>
                </a:effectLst>
                <a:latin typeface="Arial" panose="020B0604020202020204" pitchFamily="34" charset="0"/>
              </a:defRPr>
            </a:lvl1pPr>
          </a:lstStyle>
          <a:p>
            <a:pPr>
              <a:defRPr/>
            </a:pPr>
            <a:fld id="{6A14EB10-B83F-4FB3-8193-E78DE6DA92CF}" type="slidenum">
              <a:rPr lang="cs-CZ" altLang="cs-CZ"/>
              <a:pPr>
                <a:defRPr/>
              </a:pPr>
              <a:t>‹#›</a:t>
            </a:fld>
            <a:endParaRPr lang="cs-CZ" altLang="cs-CZ"/>
          </a:p>
        </p:txBody>
      </p:sp>
    </p:spTree>
  </p:cSld>
  <p:clrMap bg1="dk2" tx1="lt1" bg2="dk1" tx2="lt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2700000" scaled="1"/>
        </a:gradFill>
        <a:effectLst/>
      </p:bgPr>
    </p:bg>
    <p:spTree>
      <p:nvGrpSpPr>
        <p:cNvPr id="1" name=""/>
        <p:cNvGrpSpPr/>
        <p:nvPr/>
      </p:nvGrpSpPr>
      <p:grpSpPr>
        <a:xfrm>
          <a:off x="0" y="0"/>
          <a:ext cx="0" cy="0"/>
          <a:chOff x="0" y="0"/>
          <a:chExt cx="0" cy="0"/>
        </a:xfrm>
      </p:grpSpPr>
      <p:grpSp>
        <p:nvGrpSpPr>
          <p:cNvPr id="49154" name="Group 2">
            <a:extLst>
              <a:ext uri="{FF2B5EF4-FFF2-40B4-BE49-F238E27FC236}">
                <a16:creationId xmlns:a16="http://schemas.microsoft.com/office/drawing/2014/main" id="{8B272CC0-A5EB-D55B-2E79-87A56833A620}"/>
              </a:ext>
            </a:extLst>
          </p:cNvPr>
          <p:cNvGrpSpPr>
            <a:grpSpLocks/>
          </p:cNvGrpSpPr>
          <p:nvPr/>
        </p:nvGrpSpPr>
        <p:grpSpPr bwMode="auto">
          <a:xfrm>
            <a:off x="-496888" y="1308100"/>
            <a:ext cx="10429876" cy="5908675"/>
            <a:chOff x="-313" y="824"/>
            <a:chExt cx="6570" cy="3722"/>
          </a:xfrm>
        </p:grpSpPr>
        <p:sp>
          <p:nvSpPr>
            <p:cNvPr id="49155" name="Rectangle 3">
              <a:extLst>
                <a:ext uri="{FF2B5EF4-FFF2-40B4-BE49-F238E27FC236}">
                  <a16:creationId xmlns:a16="http://schemas.microsoft.com/office/drawing/2014/main" id="{9B204DC7-EA69-6015-440F-A1DE599A3F3A}"/>
                </a:ext>
              </a:extLst>
            </p:cNvPr>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cs-CZ" altLang="en-US">
                <a:effectLst>
                  <a:outerShdw blurRad="38100" dist="38100" dir="2700000" algn="tl">
                    <a:srgbClr val="000000"/>
                  </a:outerShdw>
                </a:effectLst>
              </a:endParaRPr>
            </a:p>
          </p:txBody>
        </p:sp>
        <p:sp>
          <p:nvSpPr>
            <p:cNvPr id="49156" name="Rectangle 4">
              <a:extLst>
                <a:ext uri="{FF2B5EF4-FFF2-40B4-BE49-F238E27FC236}">
                  <a16:creationId xmlns:a16="http://schemas.microsoft.com/office/drawing/2014/main" id="{33271EF7-5D13-6AE0-D600-2C25BA939DA4}"/>
                </a:ext>
              </a:extLst>
            </p:cNvPr>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cs-CZ" altLang="en-US">
                <a:effectLst>
                  <a:outerShdw blurRad="38100" dist="38100" dir="2700000" algn="tl">
                    <a:srgbClr val="000000"/>
                  </a:outerShdw>
                </a:effectLst>
              </a:endParaRPr>
            </a:p>
          </p:txBody>
        </p:sp>
        <p:sp>
          <p:nvSpPr>
            <p:cNvPr id="49157" name="Rectangle 5">
              <a:extLst>
                <a:ext uri="{FF2B5EF4-FFF2-40B4-BE49-F238E27FC236}">
                  <a16:creationId xmlns:a16="http://schemas.microsoft.com/office/drawing/2014/main" id="{60C86FB4-091C-5DFA-0974-EB37D9E57B15}"/>
                </a:ext>
              </a:extLst>
            </p:cNvPr>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cs-CZ" altLang="en-US">
                <a:effectLst>
                  <a:outerShdw blurRad="38100" dist="38100" dir="2700000" algn="tl">
                    <a:srgbClr val="000000"/>
                  </a:outerShdw>
                </a:effectLst>
              </a:endParaRPr>
            </a:p>
          </p:txBody>
        </p:sp>
        <p:sp>
          <p:nvSpPr>
            <p:cNvPr id="49158" name="Rectangle 6">
              <a:extLst>
                <a:ext uri="{FF2B5EF4-FFF2-40B4-BE49-F238E27FC236}">
                  <a16:creationId xmlns:a16="http://schemas.microsoft.com/office/drawing/2014/main" id="{1FB55693-B0FD-7565-3462-4CE43C92EDD2}"/>
                </a:ext>
              </a:extLst>
            </p:cNvPr>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cs-CZ" altLang="en-US">
                <a:effectLst>
                  <a:outerShdw blurRad="38100" dist="38100" dir="2700000" algn="tl">
                    <a:srgbClr val="000000"/>
                  </a:outerShdw>
                </a:effectLst>
              </a:endParaRPr>
            </a:p>
          </p:txBody>
        </p:sp>
        <p:sp>
          <p:nvSpPr>
            <p:cNvPr id="49159" name="Rectangle 7">
              <a:extLst>
                <a:ext uri="{FF2B5EF4-FFF2-40B4-BE49-F238E27FC236}">
                  <a16:creationId xmlns:a16="http://schemas.microsoft.com/office/drawing/2014/main" id="{21E1F3DE-050E-4CC0-FEAE-1DC0D987CC1D}"/>
                </a:ext>
              </a:extLst>
            </p:cNvPr>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cs-CZ" altLang="en-US">
                <a:effectLst>
                  <a:outerShdw blurRad="38100" dist="38100" dir="2700000" algn="tl">
                    <a:srgbClr val="000000"/>
                  </a:outerShdw>
                </a:effectLst>
              </a:endParaRPr>
            </a:p>
          </p:txBody>
        </p:sp>
        <p:sp>
          <p:nvSpPr>
            <p:cNvPr id="49160" name="Rectangle 8">
              <a:extLst>
                <a:ext uri="{FF2B5EF4-FFF2-40B4-BE49-F238E27FC236}">
                  <a16:creationId xmlns:a16="http://schemas.microsoft.com/office/drawing/2014/main" id="{AB42D055-7F9F-9AC2-E345-B9D178559903}"/>
                </a:ext>
              </a:extLst>
            </p:cNvPr>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cs-CZ" altLang="en-US">
                <a:effectLst>
                  <a:outerShdw blurRad="38100" dist="38100" dir="2700000" algn="tl">
                    <a:srgbClr val="000000"/>
                  </a:outerShdw>
                </a:effectLst>
              </a:endParaRPr>
            </a:p>
          </p:txBody>
        </p:sp>
        <p:sp>
          <p:nvSpPr>
            <p:cNvPr id="49161" name="Rectangle 9">
              <a:extLst>
                <a:ext uri="{FF2B5EF4-FFF2-40B4-BE49-F238E27FC236}">
                  <a16:creationId xmlns:a16="http://schemas.microsoft.com/office/drawing/2014/main" id="{41E4AA24-BA42-ECDF-4801-F5D21DAB550F}"/>
                </a:ext>
              </a:extLst>
            </p:cNvPr>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cs-CZ" altLang="en-US">
                <a:effectLst>
                  <a:outerShdw blurRad="38100" dist="38100" dir="2700000" algn="tl">
                    <a:srgbClr val="000000"/>
                  </a:outerShdw>
                </a:effectLst>
              </a:endParaRPr>
            </a:p>
          </p:txBody>
        </p:sp>
        <p:sp>
          <p:nvSpPr>
            <p:cNvPr id="49162" name="Rectangle 10">
              <a:extLst>
                <a:ext uri="{FF2B5EF4-FFF2-40B4-BE49-F238E27FC236}">
                  <a16:creationId xmlns:a16="http://schemas.microsoft.com/office/drawing/2014/main" id="{C4211389-834D-953F-74D5-C41D0220EA20}"/>
                </a:ext>
              </a:extLst>
            </p:cNvPr>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cs-CZ" altLang="en-US">
                <a:effectLst>
                  <a:outerShdw blurRad="38100" dist="38100" dir="2700000" algn="tl">
                    <a:srgbClr val="000000"/>
                  </a:outerShdw>
                </a:effectLst>
              </a:endParaRPr>
            </a:p>
          </p:txBody>
        </p:sp>
        <p:sp>
          <p:nvSpPr>
            <p:cNvPr id="49163" name="Rectangle 11">
              <a:extLst>
                <a:ext uri="{FF2B5EF4-FFF2-40B4-BE49-F238E27FC236}">
                  <a16:creationId xmlns:a16="http://schemas.microsoft.com/office/drawing/2014/main" id="{DF57196A-9711-B676-EFF3-84B90BFD438C}"/>
                </a:ext>
              </a:extLst>
            </p:cNvPr>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cs-CZ" altLang="en-US">
                <a:effectLst>
                  <a:outerShdw blurRad="38100" dist="38100" dir="2700000" algn="tl">
                    <a:srgbClr val="000000"/>
                  </a:outerShdw>
                </a:effectLst>
              </a:endParaRPr>
            </a:p>
          </p:txBody>
        </p:sp>
        <p:sp>
          <p:nvSpPr>
            <p:cNvPr id="49164" name="Rectangle 12">
              <a:extLst>
                <a:ext uri="{FF2B5EF4-FFF2-40B4-BE49-F238E27FC236}">
                  <a16:creationId xmlns:a16="http://schemas.microsoft.com/office/drawing/2014/main" id="{3FA46FCE-959C-C4E7-E84C-26CA1DC39921}"/>
                </a:ext>
              </a:extLst>
            </p:cNvPr>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cs-CZ" altLang="en-US">
                <a:effectLst>
                  <a:outerShdw blurRad="38100" dist="38100" dir="2700000" algn="tl">
                    <a:srgbClr val="000000"/>
                  </a:outerShdw>
                </a:effectLst>
              </a:endParaRPr>
            </a:p>
          </p:txBody>
        </p:sp>
        <p:sp>
          <p:nvSpPr>
            <p:cNvPr id="49165" name="Rectangle 13">
              <a:extLst>
                <a:ext uri="{FF2B5EF4-FFF2-40B4-BE49-F238E27FC236}">
                  <a16:creationId xmlns:a16="http://schemas.microsoft.com/office/drawing/2014/main" id="{141C7A28-2364-D687-004D-1DBCBE04108D}"/>
                </a:ext>
              </a:extLst>
            </p:cNvPr>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cs-CZ" altLang="en-US">
                <a:effectLst>
                  <a:outerShdw blurRad="38100" dist="38100" dir="2700000" algn="tl">
                    <a:srgbClr val="000000"/>
                  </a:outerShdw>
                </a:effectLst>
              </a:endParaRPr>
            </a:p>
          </p:txBody>
        </p:sp>
        <p:sp>
          <p:nvSpPr>
            <p:cNvPr id="49166" name="Rectangle 14">
              <a:extLst>
                <a:ext uri="{FF2B5EF4-FFF2-40B4-BE49-F238E27FC236}">
                  <a16:creationId xmlns:a16="http://schemas.microsoft.com/office/drawing/2014/main" id="{CA168B66-1395-1E6D-78EF-2CFA0CB16FA7}"/>
                </a:ext>
              </a:extLst>
            </p:cNvPr>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cs-CZ" altLang="en-US">
                <a:effectLst>
                  <a:outerShdw blurRad="38100" dist="38100" dir="2700000" algn="tl">
                    <a:srgbClr val="000000"/>
                  </a:outerShdw>
                </a:effectLst>
              </a:endParaRPr>
            </a:p>
          </p:txBody>
        </p:sp>
        <p:sp>
          <p:nvSpPr>
            <p:cNvPr id="49167" name="Rectangle 15">
              <a:extLst>
                <a:ext uri="{FF2B5EF4-FFF2-40B4-BE49-F238E27FC236}">
                  <a16:creationId xmlns:a16="http://schemas.microsoft.com/office/drawing/2014/main" id="{9F13918F-35C8-0AC2-CE13-4FD97D45E45D}"/>
                </a:ext>
              </a:extLst>
            </p:cNvPr>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cs-CZ" altLang="en-US">
                <a:effectLst>
                  <a:outerShdw blurRad="38100" dist="38100" dir="2700000" algn="tl">
                    <a:srgbClr val="000000"/>
                  </a:outerShdw>
                </a:effectLst>
              </a:endParaRPr>
            </a:p>
          </p:txBody>
        </p:sp>
        <p:sp>
          <p:nvSpPr>
            <p:cNvPr id="49168" name="Rectangle 16">
              <a:extLst>
                <a:ext uri="{FF2B5EF4-FFF2-40B4-BE49-F238E27FC236}">
                  <a16:creationId xmlns:a16="http://schemas.microsoft.com/office/drawing/2014/main" id="{0EC9C027-9DB9-31A5-A053-2C294456614F}"/>
                </a:ext>
              </a:extLst>
            </p:cNvPr>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cs-CZ" altLang="en-US">
                <a:effectLst>
                  <a:outerShdw blurRad="38100" dist="38100" dir="2700000" algn="tl">
                    <a:srgbClr val="000000"/>
                  </a:outerShdw>
                </a:effectLst>
              </a:endParaRPr>
            </a:p>
          </p:txBody>
        </p:sp>
        <p:sp>
          <p:nvSpPr>
            <p:cNvPr id="49169" name="Rectangle 17">
              <a:extLst>
                <a:ext uri="{FF2B5EF4-FFF2-40B4-BE49-F238E27FC236}">
                  <a16:creationId xmlns:a16="http://schemas.microsoft.com/office/drawing/2014/main" id="{80F5CB15-F082-09C4-CBB0-B3E5123DD2B0}"/>
                </a:ext>
              </a:extLst>
            </p:cNvPr>
            <p:cNvSpPr>
              <a:spLocks noChangeArrowheads="1"/>
            </p:cNvSpPr>
            <p:nvPr userDrawn="1"/>
          </p:nvSpPr>
          <p:spPr bwMode="hidden">
            <a:xfrm rot="18603245" flipV="1">
              <a:off x="4052" y="3504"/>
              <a:ext cx="2079" cy="6"/>
            </a:xfrm>
            <a:prstGeom prst="rect">
              <a:avLst/>
            </a:prstGeom>
            <a:gradFill rotWithShape="0">
              <a:gsLst>
                <a:gs pos="0">
                  <a:schemeClr val="bg1"/>
                </a:gs>
                <a:gs pos="100000">
                  <a:schemeClr val="bg1">
                    <a:gamma/>
                    <a:shade val="0"/>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vert="eaVert"/>
            <a:lstStyle/>
            <a:p>
              <a:pPr algn="ctr"/>
              <a:endParaRPr lang="cs-CZ" altLang="en-US">
                <a:effectLst>
                  <a:outerShdw blurRad="38100" dist="38100" dir="2700000" algn="tl">
                    <a:srgbClr val="000000"/>
                  </a:outerShdw>
                </a:effectLst>
              </a:endParaRPr>
            </a:p>
          </p:txBody>
        </p:sp>
        <p:sp>
          <p:nvSpPr>
            <p:cNvPr id="49170" name="Rectangle 18">
              <a:extLst>
                <a:ext uri="{FF2B5EF4-FFF2-40B4-BE49-F238E27FC236}">
                  <a16:creationId xmlns:a16="http://schemas.microsoft.com/office/drawing/2014/main" id="{AEDE0366-B207-4CE0-5050-BCE6B368B9EA}"/>
                </a:ext>
              </a:extLst>
            </p:cNvPr>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vert="eaVert"/>
            <a:lstStyle/>
            <a:p>
              <a:pPr algn="ctr"/>
              <a:endParaRPr lang="cs-CZ" altLang="en-US">
                <a:effectLst>
                  <a:outerShdw blurRad="38100" dist="38100" dir="2700000" algn="tl">
                    <a:srgbClr val="000000"/>
                  </a:outerShdw>
                </a:effectLst>
              </a:endParaRPr>
            </a:p>
          </p:txBody>
        </p:sp>
        <p:sp>
          <p:nvSpPr>
            <p:cNvPr id="49171" name="Rectangle 19">
              <a:extLst>
                <a:ext uri="{FF2B5EF4-FFF2-40B4-BE49-F238E27FC236}">
                  <a16:creationId xmlns:a16="http://schemas.microsoft.com/office/drawing/2014/main" id="{A2D5E3AC-C2A1-A871-9189-D96CF2ADD1B1}"/>
                </a:ext>
              </a:extLst>
            </p:cNvPr>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cs-CZ" altLang="en-US">
                <a:effectLst>
                  <a:outerShdw blurRad="38100" dist="38100" dir="2700000" algn="tl">
                    <a:srgbClr val="000000"/>
                  </a:outerShdw>
                </a:effectLst>
              </a:endParaRPr>
            </a:p>
          </p:txBody>
        </p:sp>
        <p:sp>
          <p:nvSpPr>
            <p:cNvPr id="49172" name="Rectangle 20">
              <a:extLst>
                <a:ext uri="{FF2B5EF4-FFF2-40B4-BE49-F238E27FC236}">
                  <a16:creationId xmlns:a16="http://schemas.microsoft.com/office/drawing/2014/main" id="{32085773-C715-98B4-9B96-6D1029403C08}"/>
                </a:ext>
              </a:extLst>
            </p:cNvPr>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cs-CZ" altLang="en-US">
                <a:effectLst>
                  <a:outerShdw blurRad="38100" dist="38100" dir="2700000" algn="tl">
                    <a:srgbClr val="000000"/>
                  </a:outerShdw>
                </a:effectLst>
              </a:endParaRPr>
            </a:p>
          </p:txBody>
        </p:sp>
        <p:sp>
          <p:nvSpPr>
            <p:cNvPr id="49173" name="Rectangle 21">
              <a:extLst>
                <a:ext uri="{FF2B5EF4-FFF2-40B4-BE49-F238E27FC236}">
                  <a16:creationId xmlns:a16="http://schemas.microsoft.com/office/drawing/2014/main" id="{64A5A2E2-1C1A-6E30-486C-D53BC9C62031}"/>
                </a:ext>
              </a:extLst>
            </p:cNvPr>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cs-CZ" altLang="en-US">
                <a:effectLst>
                  <a:outerShdw blurRad="38100" dist="38100" dir="2700000" algn="tl">
                    <a:srgbClr val="000000"/>
                  </a:outerShdw>
                </a:effectLst>
              </a:endParaRPr>
            </a:p>
          </p:txBody>
        </p:sp>
        <p:sp>
          <p:nvSpPr>
            <p:cNvPr id="49174" name="Rectangle 22">
              <a:extLst>
                <a:ext uri="{FF2B5EF4-FFF2-40B4-BE49-F238E27FC236}">
                  <a16:creationId xmlns:a16="http://schemas.microsoft.com/office/drawing/2014/main" id="{B3BBEB2D-2C11-0DA3-B95B-B8765046FF1B}"/>
                </a:ext>
              </a:extLst>
            </p:cNvPr>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cs-CZ" altLang="en-US">
                <a:effectLst>
                  <a:outerShdw blurRad="38100" dist="38100" dir="2700000" algn="tl">
                    <a:srgbClr val="000000"/>
                  </a:outerShdw>
                </a:effectLst>
              </a:endParaRPr>
            </a:p>
          </p:txBody>
        </p:sp>
        <p:sp>
          <p:nvSpPr>
            <p:cNvPr id="49175" name="Rectangle 23">
              <a:extLst>
                <a:ext uri="{FF2B5EF4-FFF2-40B4-BE49-F238E27FC236}">
                  <a16:creationId xmlns:a16="http://schemas.microsoft.com/office/drawing/2014/main" id="{319FA8A8-F423-B5CC-9BB0-4FE639BF5CAB}"/>
                </a:ext>
              </a:extLst>
            </p:cNvPr>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cs-CZ" altLang="en-US">
                <a:effectLst>
                  <a:outerShdw blurRad="38100" dist="38100" dir="2700000" algn="tl">
                    <a:srgbClr val="000000"/>
                  </a:outerShdw>
                </a:effectLst>
              </a:endParaRPr>
            </a:p>
          </p:txBody>
        </p:sp>
        <p:sp>
          <p:nvSpPr>
            <p:cNvPr id="49176" name="Rectangle 24">
              <a:extLst>
                <a:ext uri="{FF2B5EF4-FFF2-40B4-BE49-F238E27FC236}">
                  <a16:creationId xmlns:a16="http://schemas.microsoft.com/office/drawing/2014/main" id="{E68E9264-A531-1164-B27D-891D06F3D939}"/>
                </a:ext>
              </a:extLst>
            </p:cNvPr>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cs-CZ" altLang="en-US">
                <a:effectLst>
                  <a:outerShdw blurRad="38100" dist="38100" dir="2700000" algn="tl">
                    <a:srgbClr val="000000"/>
                  </a:outerShdw>
                </a:effectLst>
              </a:endParaRPr>
            </a:p>
          </p:txBody>
        </p:sp>
        <p:sp>
          <p:nvSpPr>
            <p:cNvPr id="49177" name="Rectangle 25">
              <a:extLst>
                <a:ext uri="{FF2B5EF4-FFF2-40B4-BE49-F238E27FC236}">
                  <a16:creationId xmlns:a16="http://schemas.microsoft.com/office/drawing/2014/main" id="{FFB8A75D-861E-AF00-8C89-F49A2A329D77}"/>
                </a:ext>
              </a:extLst>
            </p:cNvPr>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cs-CZ" altLang="en-US">
                <a:effectLst>
                  <a:outerShdw blurRad="38100" dist="38100" dir="2700000" algn="tl">
                    <a:srgbClr val="000000"/>
                  </a:outerShdw>
                </a:effectLst>
              </a:endParaRPr>
            </a:p>
          </p:txBody>
        </p:sp>
        <p:sp>
          <p:nvSpPr>
            <p:cNvPr id="49178" name="Rectangle 26">
              <a:extLst>
                <a:ext uri="{FF2B5EF4-FFF2-40B4-BE49-F238E27FC236}">
                  <a16:creationId xmlns:a16="http://schemas.microsoft.com/office/drawing/2014/main" id="{9E79F701-E32E-14F8-CA69-6B308812CB9E}"/>
                </a:ext>
              </a:extLst>
            </p:cNvPr>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cs-CZ" altLang="en-US">
                <a:effectLst>
                  <a:outerShdw blurRad="38100" dist="38100" dir="2700000" algn="tl">
                    <a:srgbClr val="000000"/>
                  </a:outerShdw>
                </a:effectLst>
              </a:endParaRPr>
            </a:p>
          </p:txBody>
        </p:sp>
        <p:sp>
          <p:nvSpPr>
            <p:cNvPr id="49179" name="Rectangle 27">
              <a:extLst>
                <a:ext uri="{FF2B5EF4-FFF2-40B4-BE49-F238E27FC236}">
                  <a16:creationId xmlns:a16="http://schemas.microsoft.com/office/drawing/2014/main" id="{655CD282-34E2-1FDE-0D04-FD481DF3F0A1}"/>
                </a:ext>
              </a:extLst>
            </p:cNvPr>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cs-CZ" altLang="en-US">
                <a:effectLst>
                  <a:outerShdw blurRad="38100" dist="38100" dir="2700000" algn="tl">
                    <a:srgbClr val="000000"/>
                  </a:outerShdw>
                </a:effectLst>
              </a:endParaRPr>
            </a:p>
          </p:txBody>
        </p:sp>
        <p:sp>
          <p:nvSpPr>
            <p:cNvPr id="49180" name="Rectangle 28">
              <a:extLst>
                <a:ext uri="{FF2B5EF4-FFF2-40B4-BE49-F238E27FC236}">
                  <a16:creationId xmlns:a16="http://schemas.microsoft.com/office/drawing/2014/main" id="{36E6DE6C-79C0-39AB-F8AC-771440C560E3}"/>
                </a:ext>
              </a:extLst>
            </p:cNvPr>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cs-CZ" altLang="en-US">
                <a:effectLst>
                  <a:outerShdw blurRad="38100" dist="38100" dir="2700000" algn="tl">
                    <a:srgbClr val="000000"/>
                  </a:outerShdw>
                </a:effectLst>
              </a:endParaRPr>
            </a:p>
          </p:txBody>
        </p:sp>
        <p:sp>
          <p:nvSpPr>
            <p:cNvPr id="49181" name="Rectangle 29">
              <a:extLst>
                <a:ext uri="{FF2B5EF4-FFF2-40B4-BE49-F238E27FC236}">
                  <a16:creationId xmlns:a16="http://schemas.microsoft.com/office/drawing/2014/main" id="{1CB98939-9D8E-082A-4906-AA83EDB45F0D}"/>
                </a:ext>
              </a:extLst>
            </p:cNvPr>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cs-CZ" altLang="en-US">
                <a:effectLst>
                  <a:outerShdw blurRad="38100" dist="38100" dir="2700000" algn="tl">
                    <a:srgbClr val="000000"/>
                  </a:outerShdw>
                </a:effectLst>
              </a:endParaRPr>
            </a:p>
          </p:txBody>
        </p:sp>
        <p:sp>
          <p:nvSpPr>
            <p:cNvPr id="49182" name="Rectangle 30">
              <a:extLst>
                <a:ext uri="{FF2B5EF4-FFF2-40B4-BE49-F238E27FC236}">
                  <a16:creationId xmlns:a16="http://schemas.microsoft.com/office/drawing/2014/main" id="{B45DB14E-F6AA-D083-87B1-45B702ACBDC9}"/>
                </a:ext>
              </a:extLst>
            </p:cNvPr>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cs-CZ" altLang="en-US">
                <a:effectLst>
                  <a:outerShdw blurRad="38100" dist="38100" dir="2700000" algn="tl">
                    <a:srgbClr val="000000"/>
                  </a:outerShdw>
                </a:effectLst>
              </a:endParaRPr>
            </a:p>
          </p:txBody>
        </p:sp>
        <p:sp>
          <p:nvSpPr>
            <p:cNvPr id="49183" name="Rectangle 31">
              <a:extLst>
                <a:ext uri="{FF2B5EF4-FFF2-40B4-BE49-F238E27FC236}">
                  <a16:creationId xmlns:a16="http://schemas.microsoft.com/office/drawing/2014/main" id="{DC05EB6E-402B-FC0D-0CD4-5FFD657BF88D}"/>
                </a:ext>
              </a:extLst>
            </p:cNvPr>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cs-CZ" altLang="en-US">
                <a:effectLst>
                  <a:outerShdw blurRad="38100" dist="38100" dir="2700000" algn="tl">
                    <a:srgbClr val="000000"/>
                  </a:outerShdw>
                </a:effectLst>
              </a:endParaRPr>
            </a:p>
          </p:txBody>
        </p:sp>
        <p:sp>
          <p:nvSpPr>
            <p:cNvPr id="49184" name="Rectangle 32">
              <a:extLst>
                <a:ext uri="{FF2B5EF4-FFF2-40B4-BE49-F238E27FC236}">
                  <a16:creationId xmlns:a16="http://schemas.microsoft.com/office/drawing/2014/main" id="{13AEFA9E-DB1C-E224-911A-7C0D905A9727}"/>
                </a:ext>
              </a:extLst>
            </p:cNvPr>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cs-CZ" altLang="en-US">
                <a:effectLst>
                  <a:outerShdw blurRad="38100" dist="38100" dir="2700000" algn="tl">
                    <a:srgbClr val="000000"/>
                  </a:outerShdw>
                </a:effectLst>
              </a:endParaRPr>
            </a:p>
          </p:txBody>
        </p:sp>
        <p:sp>
          <p:nvSpPr>
            <p:cNvPr id="49185" name="Rectangle 33">
              <a:extLst>
                <a:ext uri="{FF2B5EF4-FFF2-40B4-BE49-F238E27FC236}">
                  <a16:creationId xmlns:a16="http://schemas.microsoft.com/office/drawing/2014/main" id="{199293FD-7509-191D-4AD7-03C9CD595DD3}"/>
                </a:ext>
              </a:extLst>
            </p:cNvPr>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cs-CZ" altLang="en-US">
                <a:effectLst>
                  <a:outerShdw blurRad="38100" dist="38100" dir="2700000" algn="tl">
                    <a:srgbClr val="000000"/>
                  </a:outerShdw>
                </a:effectLst>
              </a:endParaRPr>
            </a:p>
          </p:txBody>
        </p:sp>
        <p:sp>
          <p:nvSpPr>
            <p:cNvPr id="49186" name="Rectangle 34">
              <a:extLst>
                <a:ext uri="{FF2B5EF4-FFF2-40B4-BE49-F238E27FC236}">
                  <a16:creationId xmlns:a16="http://schemas.microsoft.com/office/drawing/2014/main" id="{E6A78675-6998-CA50-A214-EEF1F3B854EA}"/>
                </a:ext>
              </a:extLst>
            </p:cNvPr>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cs-CZ" altLang="en-US">
                <a:effectLst>
                  <a:outerShdw blurRad="38100" dist="38100" dir="2700000" algn="tl">
                    <a:srgbClr val="000000"/>
                  </a:outerShdw>
                </a:effectLst>
              </a:endParaRPr>
            </a:p>
          </p:txBody>
        </p:sp>
        <p:sp>
          <p:nvSpPr>
            <p:cNvPr id="49187" name="Oval 35">
              <a:extLst>
                <a:ext uri="{FF2B5EF4-FFF2-40B4-BE49-F238E27FC236}">
                  <a16:creationId xmlns:a16="http://schemas.microsoft.com/office/drawing/2014/main" id="{198029B2-7831-9303-EB4A-2B724040E778}"/>
                </a:ext>
              </a:extLst>
            </p:cNvPr>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188" name="Oval 36">
              <a:extLst>
                <a:ext uri="{FF2B5EF4-FFF2-40B4-BE49-F238E27FC236}">
                  <a16:creationId xmlns:a16="http://schemas.microsoft.com/office/drawing/2014/main" id="{C95E875C-12A9-EBD4-EC73-3CCB2BB8FAC5}"/>
                </a:ext>
              </a:extLst>
            </p:cNvPr>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189" name="Oval 37">
              <a:extLst>
                <a:ext uri="{FF2B5EF4-FFF2-40B4-BE49-F238E27FC236}">
                  <a16:creationId xmlns:a16="http://schemas.microsoft.com/office/drawing/2014/main" id="{A2FD234F-AC6C-F580-A74C-BC5B83AEA9F8}"/>
                </a:ext>
              </a:extLst>
            </p:cNvPr>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190" name="Oval 38">
              <a:extLst>
                <a:ext uri="{FF2B5EF4-FFF2-40B4-BE49-F238E27FC236}">
                  <a16:creationId xmlns:a16="http://schemas.microsoft.com/office/drawing/2014/main" id="{B2F634AA-9227-E96E-6428-3836FE93D83D}"/>
                </a:ext>
              </a:extLst>
            </p:cNvPr>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191" name="Oval 39">
              <a:extLst>
                <a:ext uri="{FF2B5EF4-FFF2-40B4-BE49-F238E27FC236}">
                  <a16:creationId xmlns:a16="http://schemas.microsoft.com/office/drawing/2014/main" id="{295CECA1-268A-0011-D9E6-5690944D9F92}"/>
                </a:ext>
              </a:extLst>
            </p:cNvPr>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192" name="Oval 40">
              <a:extLst>
                <a:ext uri="{FF2B5EF4-FFF2-40B4-BE49-F238E27FC236}">
                  <a16:creationId xmlns:a16="http://schemas.microsoft.com/office/drawing/2014/main" id="{26595917-D82B-3980-7050-E28BAB77F4C2}"/>
                </a:ext>
              </a:extLst>
            </p:cNvPr>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193" name="Oval 41">
              <a:extLst>
                <a:ext uri="{FF2B5EF4-FFF2-40B4-BE49-F238E27FC236}">
                  <a16:creationId xmlns:a16="http://schemas.microsoft.com/office/drawing/2014/main" id="{B6BD90ED-AD97-5692-2E54-908B033DAD79}"/>
                </a:ext>
              </a:extLst>
            </p:cNvPr>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194" name="Oval 42">
              <a:extLst>
                <a:ext uri="{FF2B5EF4-FFF2-40B4-BE49-F238E27FC236}">
                  <a16:creationId xmlns:a16="http://schemas.microsoft.com/office/drawing/2014/main" id="{03D106C9-25B1-26FA-51E3-BF9273FF5B40}"/>
                </a:ext>
              </a:extLst>
            </p:cNvPr>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195" name="Oval 43">
              <a:extLst>
                <a:ext uri="{FF2B5EF4-FFF2-40B4-BE49-F238E27FC236}">
                  <a16:creationId xmlns:a16="http://schemas.microsoft.com/office/drawing/2014/main" id="{CA444023-5F12-FF38-8853-FE1B05624663}"/>
                </a:ext>
              </a:extLst>
            </p:cNvPr>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196" name="Oval 44">
              <a:extLst>
                <a:ext uri="{FF2B5EF4-FFF2-40B4-BE49-F238E27FC236}">
                  <a16:creationId xmlns:a16="http://schemas.microsoft.com/office/drawing/2014/main" id="{02763C60-CBDE-A316-F0AC-9D56A6E84CD0}"/>
                </a:ext>
              </a:extLst>
            </p:cNvPr>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197" name="Oval 45">
              <a:extLst>
                <a:ext uri="{FF2B5EF4-FFF2-40B4-BE49-F238E27FC236}">
                  <a16:creationId xmlns:a16="http://schemas.microsoft.com/office/drawing/2014/main" id="{91FB22D7-1ECA-7AD3-3CCD-F9F77304EE4B}"/>
                </a:ext>
              </a:extLst>
            </p:cNvPr>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198" name="Oval 46">
              <a:extLst>
                <a:ext uri="{FF2B5EF4-FFF2-40B4-BE49-F238E27FC236}">
                  <a16:creationId xmlns:a16="http://schemas.microsoft.com/office/drawing/2014/main" id="{E5D00066-0C78-68FB-60AB-CF497AC7B238}"/>
                </a:ext>
              </a:extLst>
            </p:cNvPr>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199" name="Oval 47">
              <a:extLst>
                <a:ext uri="{FF2B5EF4-FFF2-40B4-BE49-F238E27FC236}">
                  <a16:creationId xmlns:a16="http://schemas.microsoft.com/office/drawing/2014/main" id="{9B1F3875-8AC2-C4FF-3958-58E58D4EA249}"/>
                </a:ext>
              </a:extLst>
            </p:cNvPr>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00" name="Oval 48">
              <a:extLst>
                <a:ext uri="{FF2B5EF4-FFF2-40B4-BE49-F238E27FC236}">
                  <a16:creationId xmlns:a16="http://schemas.microsoft.com/office/drawing/2014/main" id="{4BBFD806-AC62-DC90-527F-CBAF18D3CA30}"/>
                </a:ext>
              </a:extLst>
            </p:cNvPr>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01" name="Oval 49">
              <a:extLst>
                <a:ext uri="{FF2B5EF4-FFF2-40B4-BE49-F238E27FC236}">
                  <a16:creationId xmlns:a16="http://schemas.microsoft.com/office/drawing/2014/main" id="{371401B3-26BB-6C6E-413E-28EA1EF0F880}"/>
                </a:ext>
              </a:extLst>
            </p:cNvPr>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02" name="Oval 50">
              <a:extLst>
                <a:ext uri="{FF2B5EF4-FFF2-40B4-BE49-F238E27FC236}">
                  <a16:creationId xmlns:a16="http://schemas.microsoft.com/office/drawing/2014/main" id="{F4B26E5E-0570-8231-8D6B-25E763420D8C}"/>
                </a:ext>
              </a:extLst>
            </p:cNvPr>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03" name="Oval 51">
              <a:extLst>
                <a:ext uri="{FF2B5EF4-FFF2-40B4-BE49-F238E27FC236}">
                  <a16:creationId xmlns:a16="http://schemas.microsoft.com/office/drawing/2014/main" id="{DB001B02-72EC-D67E-E7A0-49B96DDE35D5}"/>
                </a:ext>
              </a:extLst>
            </p:cNvPr>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04" name="Oval 52">
              <a:extLst>
                <a:ext uri="{FF2B5EF4-FFF2-40B4-BE49-F238E27FC236}">
                  <a16:creationId xmlns:a16="http://schemas.microsoft.com/office/drawing/2014/main" id="{C0C04552-ABEF-3014-B598-7F609DA8B0BB}"/>
                </a:ext>
              </a:extLst>
            </p:cNvPr>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05" name="Oval 53">
              <a:extLst>
                <a:ext uri="{FF2B5EF4-FFF2-40B4-BE49-F238E27FC236}">
                  <a16:creationId xmlns:a16="http://schemas.microsoft.com/office/drawing/2014/main" id="{5FC265EA-BA24-2844-852C-C31E509F8224}"/>
                </a:ext>
              </a:extLst>
            </p:cNvPr>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06" name="Oval 54">
              <a:extLst>
                <a:ext uri="{FF2B5EF4-FFF2-40B4-BE49-F238E27FC236}">
                  <a16:creationId xmlns:a16="http://schemas.microsoft.com/office/drawing/2014/main" id="{46FF0D40-1117-C7A6-013B-453147DF21AE}"/>
                </a:ext>
              </a:extLst>
            </p:cNvPr>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07" name="Oval 55">
              <a:extLst>
                <a:ext uri="{FF2B5EF4-FFF2-40B4-BE49-F238E27FC236}">
                  <a16:creationId xmlns:a16="http://schemas.microsoft.com/office/drawing/2014/main" id="{12C9EED5-4607-3E5F-1737-7F8BD8F1849D}"/>
                </a:ext>
              </a:extLst>
            </p:cNvPr>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08" name="Oval 56">
              <a:extLst>
                <a:ext uri="{FF2B5EF4-FFF2-40B4-BE49-F238E27FC236}">
                  <a16:creationId xmlns:a16="http://schemas.microsoft.com/office/drawing/2014/main" id="{6F371198-605F-1C61-0826-86CF62AA40F1}"/>
                </a:ext>
              </a:extLst>
            </p:cNvPr>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09" name="Oval 57">
              <a:extLst>
                <a:ext uri="{FF2B5EF4-FFF2-40B4-BE49-F238E27FC236}">
                  <a16:creationId xmlns:a16="http://schemas.microsoft.com/office/drawing/2014/main" id="{F979F3CE-FB4A-DB5B-8E9A-9994012F75ED}"/>
                </a:ext>
              </a:extLst>
            </p:cNvPr>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10" name="Oval 58">
              <a:extLst>
                <a:ext uri="{FF2B5EF4-FFF2-40B4-BE49-F238E27FC236}">
                  <a16:creationId xmlns:a16="http://schemas.microsoft.com/office/drawing/2014/main" id="{C865F8B8-2F60-0A5B-9362-214F86948756}"/>
                </a:ext>
              </a:extLst>
            </p:cNvPr>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11" name="Oval 59">
              <a:extLst>
                <a:ext uri="{FF2B5EF4-FFF2-40B4-BE49-F238E27FC236}">
                  <a16:creationId xmlns:a16="http://schemas.microsoft.com/office/drawing/2014/main" id="{F7F30C20-4807-C0D2-645B-2B8497D4F4ED}"/>
                </a:ext>
              </a:extLst>
            </p:cNvPr>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12" name="Oval 60">
              <a:extLst>
                <a:ext uri="{FF2B5EF4-FFF2-40B4-BE49-F238E27FC236}">
                  <a16:creationId xmlns:a16="http://schemas.microsoft.com/office/drawing/2014/main" id="{6D39156E-6B9D-47B9-0B50-79E9B85FD796}"/>
                </a:ext>
              </a:extLst>
            </p:cNvPr>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13" name="Oval 61">
              <a:extLst>
                <a:ext uri="{FF2B5EF4-FFF2-40B4-BE49-F238E27FC236}">
                  <a16:creationId xmlns:a16="http://schemas.microsoft.com/office/drawing/2014/main" id="{FCC8447D-5F5A-38F7-C5A0-5CCDCC4C1597}"/>
                </a:ext>
              </a:extLst>
            </p:cNvPr>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14" name="Oval 62">
              <a:extLst>
                <a:ext uri="{FF2B5EF4-FFF2-40B4-BE49-F238E27FC236}">
                  <a16:creationId xmlns:a16="http://schemas.microsoft.com/office/drawing/2014/main" id="{5C251A29-09DA-29C8-009D-30A9B3092007}"/>
                </a:ext>
              </a:extLst>
            </p:cNvPr>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15" name="Oval 63">
              <a:extLst>
                <a:ext uri="{FF2B5EF4-FFF2-40B4-BE49-F238E27FC236}">
                  <a16:creationId xmlns:a16="http://schemas.microsoft.com/office/drawing/2014/main" id="{C564A983-AA32-1DAC-0E17-B34DCD96A61C}"/>
                </a:ext>
              </a:extLst>
            </p:cNvPr>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16" name="Oval 64">
              <a:extLst>
                <a:ext uri="{FF2B5EF4-FFF2-40B4-BE49-F238E27FC236}">
                  <a16:creationId xmlns:a16="http://schemas.microsoft.com/office/drawing/2014/main" id="{E4278509-064D-DE21-AC2F-46B2EDDC322E}"/>
                </a:ext>
              </a:extLst>
            </p:cNvPr>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17" name="Oval 65">
              <a:extLst>
                <a:ext uri="{FF2B5EF4-FFF2-40B4-BE49-F238E27FC236}">
                  <a16:creationId xmlns:a16="http://schemas.microsoft.com/office/drawing/2014/main" id="{169DB7F5-9723-09F9-3772-5FB3645D86C2}"/>
                </a:ext>
              </a:extLst>
            </p:cNvPr>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18" name="Oval 66">
              <a:extLst>
                <a:ext uri="{FF2B5EF4-FFF2-40B4-BE49-F238E27FC236}">
                  <a16:creationId xmlns:a16="http://schemas.microsoft.com/office/drawing/2014/main" id="{8BA6DA77-3DBC-72AA-CE4B-82EADBE3744F}"/>
                </a:ext>
              </a:extLst>
            </p:cNvPr>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19" name="Oval 67">
              <a:extLst>
                <a:ext uri="{FF2B5EF4-FFF2-40B4-BE49-F238E27FC236}">
                  <a16:creationId xmlns:a16="http://schemas.microsoft.com/office/drawing/2014/main" id="{0451FAE7-0080-BA0A-7CA4-D834954251BE}"/>
                </a:ext>
              </a:extLst>
            </p:cNvPr>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20" name="Oval 68">
              <a:extLst>
                <a:ext uri="{FF2B5EF4-FFF2-40B4-BE49-F238E27FC236}">
                  <a16:creationId xmlns:a16="http://schemas.microsoft.com/office/drawing/2014/main" id="{303A10A3-17D3-193C-100B-396C0D62FDE9}"/>
                </a:ext>
              </a:extLst>
            </p:cNvPr>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21" name="Oval 69">
              <a:extLst>
                <a:ext uri="{FF2B5EF4-FFF2-40B4-BE49-F238E27FC236}">
                  <a16:creationId xmlns:a16="http://schemas.microsoft.com/office/drawing/2014/main" id="{244E2343-462F-9128-BAF5-D69BBE021F9D}"/>
                </a:ext>
              </a:extLst>
            </p:cNvPr>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22" name="Oval 70">
              <a:extLst>
                <a:ext uri="{FF2B5EF4-FFF2-40B4-BE49-F238E27FC236}">
                  <a16:creationId xmlns:a16="http://schemas.microsoft.com/office/drawing/2014/main" id="{9CBF535B-B038-572B-EE64-D8C38911E9AF}"/>
                </a:ext>
              </a:extLst>
            </p:cNvPr>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23" name="Oval 71">
              <a:extLst>
                <a:ext uri="{FF2B5EF4-FFF2-40B4-BE49-F238E27FC236}">
                  <a16:creationId xmlns:a16="http://schemas.microsoft.com/office/drawing/2014/main" id="{AF3895AB-02FF-BC84-9F4E-62C16152C120}"/>
                </a:ext>
              </a:extLst>
            </p:cNvPr>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24" name="Oval 72">
              <a:extLst>
                <a:ext uri="{FF2B5EF4-FFF2-40B4-BE49-F238E27FC236}">
                  <a16:creationId xmlns:a16="http://schemas.microsoft.com/office/drawing/2014/main" id="{330F8C5A-3F67-5A95-EF65-5FEC40B30D4E}"/>
                </a:ext>
              </a:extLst>
            </p:cNvPr>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25" name="Oval 73">
              <a:extLst>
                <a:ext uri="{FF2B5EF4-FFF2-40B4-BE49-F238E27FC236}">
                  <a16:creationId xmlns:a16="http://schemas.microsoft.com/office/drawing/2014/main" id="{1CCA7CDD-1E45-49D1-F109-9D7AE3606B53}"/>
                </a:ext>
              </a:extLst>
            </p:cNvPr>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26" name="Oval 74">
              <a:extLst>
                <a:ext uri="{FF2B5EF4-FFF2-40B4-BE49-F238E27FC236}">
                  <a16:creationId xmlns:a16="http://schemas.microsoft.com/office/drawing/2014/main" id="{2CE6FEB1-21E2-724A-1D40-101BAA6BE550}"/>
                </a:ext>
              </a:extLst>
            </p:cNvPr>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27" name="Oval 75">
              <a:extLst>
                <a:ext uri="{FF2B5EF4-FFF2-40B4-BE49-F238E27FC236}">
                  <a16:creationId xmlns:a16="http://schemas.microsoft.com/office/drawing/2014/main" id="{FE4A5D61-82E7-93DC-0ECC-B8C1D6D2569B}"/>
                </a:ext>
              </a:extLst>
            </p:cNvPr>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28" name="Oval 76">
              <a:extLst>
                <a:ext uri="{FF2B5EF4-FFF2-40B4-BE49-F238E27FC236}">
                  <a16:creationId xmlns:a16="http://schemas.microsoft.com/office/drawing/2014/main" id="{F420BFDB-A2AF-50AB-284C-39E9C78D7EB4}"/>
                </a:ext>
              </a:extLst>
            </p:cNvPr>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29" name="Oval 77">
              <a:extLst>
                <a:ext uri="{FF2B5EF4-FFF2-40B4-BE49-F238E27FC236}">
                  <a16:creationId xmlns:a16="http://schemas.microsoft.com/office/drawing/2014/main" id="{5DC7EF9D-F10C-E11D-47A3-387927A111F3}"/>
                </a:ext>
              </a:extLst>
            </p:cNvPr>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30" name="Oval 78">
              <a:extLst>
                <a:ext uri="{FF2B5EF4-FFF2-40B4-BE49-F238E27FC236}">
                  <a16:creationId xmlns:a16="http://schemas.microsoft.com/office/drawing/2014/main" id="{3FB66322-19D1-5FB7-4FFB-03687B89708D}"/>
                </a:ext>
              </a:extLst>
            </p:cNvPr>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31" name="Oval 79">
              <a:extLst>
                <a:ext uri="{FF2B5EF4-FFF2-40B4-BE49-F238E27FC236}">
                  <a16:creationId xmlns:a16="http://schemas.microsoft.com/office/drawing/2014/main" id="{FC9A67C0-28D6-738E-6B30-C0081965886F}"/>
                </a:ext>
              </a:extLst>
            </p:cNvPr>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32" name="Oval 80">
              <a:extLst>
                <a:ext uri="{FF2B5EF4-FFF2-40B4-BE49-F238E27FC236}">
                  <a16:creationId xmlns:a16="http://schemas.microsoft.com/office/drawing/2014/main" id="{36154F66-1246-59B4-A5E1-9D801AAC6A65}"/>
                </a:ext>
              </a:extLst>
            </p:cNvPr>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33" name="Oval 81">
              <a:extLst>
                <a:ext uri="{FF2B5EF4-FFF2-40B4-BE49-F238E27FC236}">
                  <a16:creationId xmlns:a16="http://schemas.microsoft.com/office/drawing/2014/main" id="{68493391-E7DD-B763-7749-17637DAD73DB}"/>
                </a:ext>
              </a:extLst>
            </p:cNvPr>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34" name="Oval 82">
              <a:extLst>
                <a:ext uri="{FF2B5EF4-FFF2-40B4-BE49-F238E27FC236}">
                  <a16:creationId xmlns:a16="http://schemas.microsoft.com/office/drawing/2014/main" id="{476B0C80-E2B3-4DAD-E5B2-EC52908A8429}"/>
                </a:ext>
              </a:extLst>
            </p:cNvPr>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35" name="Oval 83">
              <a:extLst>
                <a:ext uri="{FF2B5EF4-FFF2-40B4-BE49-F238E27FC236}">
                  <a16:creationId xmlns:a16="http://schemas.microsoft.com/office/drawing/2014/main" id="{BD06CE95-FC71-C566-1CB3-874512E20B6E}"/>
                </a:ext>
              </a:extLst>
            </p:cNvPr>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36" name="Oval 84">
              <a:extLst>
                <a:ext uri="{FF2B5EF4-FFF2-40B4-BE49-F238E27FC236}">
                  <a16:creationId xmlns:a16="http://schemas.microsoft.com/office/drawing/2014/main" id="{B09E7678-12B7-A28D-19B8-4C18AD74956A}"/>
                </a:ext>
              </a:extLst>
            </p:cNvPr>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37" name="Oval 85">
              <a:extLst>
                <a:ext uri="{FF2B5EF4-FFF2-40B4-BE49-F238E27FC236}">
                  <a16:creationId xmlns:a16="http://schemas.microsoft.com/office/drawing/2014/main" id="{32354514-BB11-F637-1EB7-5A592B1F1BD3}"/>
                </a:ext>
              </a:extLst>
            </p:cNvPr>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38" name="Oval 86">
              <a:extLst>
                <a:ext uri="{FF2B5EF4-FFF2-40B4-BE49-F238E27FC236}">
                  <a16:creationId xmlns:a16="http://schemas.microsoft.com/office/drawing/2014/main" id="{37CE5572-39D4-9664-1721-17405B977412}"/>
                </a:ext>
              </a:extLst>
            </p:cNvPr>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39" name="Oval 87">
              <a:extLst>
                <a:ext uri="{FF2B5EF4-FFF2-40B4-BE49-F238E27FC236}">
                  <a16:creationId xmlns:a16="http://schemas.microsoft.com/office/drawing/2014/main" id="{7BB1D8C0-1695-0445-F902-E756FFED2AFB}"/>
                </a:ext>
              </a:extLst>
            </p:cNvPr>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40" name="Oval 88">
              <a:extLst>
                <a:ext uri="{FF2B5EF4-FFF2-40B4-BE49-F238E27FC236}">
                  <a16:creationId xmlns:a16="http://schemas.microsoft.com/office/drawing/2014/main" id="{A7B7B8DB-E4D8-C0C5-14A1-B3F6322D83EC}"/>
                </a:ext>
              </a:extLst>
            </p:cNvPr>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41" name="Oval 89">
              <a:extLst>
                <a:ext uri="{FF2B5EF4-FFF2-40B4-BE49-F238E27FC236}">
                  <a16:creationId xmlns:a16="http://schemas.microsoft.com/office/drawing/2014/main" id="{4B635157-66E2-FEA7-350F-167EDBF51654}"/>
                </a:ext>
              </a:extLst>
            </p:cNvPr>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42" name="Oval 90">
              <a:extLst>
                <a:ext uri="{FF2B5EF4-FFF2-40B4-BE49-F238E27FC236}">
                  <a16:creationId xmlns:a16="http://schemas.microsoft.com/office/drawing/2014/main" id="{7C459F7A-3DE4-31AA-FDAA-1F1876FF2F80}"/>
                </a:ext>
              </a:extLst>
            </p:cNvPr>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43" name="Oval 91">
              <a:extLst>
                <a:ext uri="{FF2B5EF4-FFF2-40B4-BE49-F238E27FC236}">
                  <a16:creationId xmlns:a16="http://schemas.microsoft.com/office/drawing/2014/main" id="{D5F3DB0E-FADE-0221-4A2A-D347DADCD5D6}"/>
                </a:ext>
              </a:extLst>
            </p:cNvPr>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44" name="Oval 92">
              <a:extLst>
                <a:ext uri="{FF2B5EF4-FFF2-40B4-BE49-F238E27FC236}">
                  <a16:creationId xmlns:a16="http://schemas.microsoft.com/office/drawing/2014/main" id="{BB0DFEEE-B956-1414-F85C-4030D922F2D3}"/>
                </a:ext>
              </a:extLst>
            </p:cNvPr>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45" name="Oval 93">
              <a:extLst>
                <a:ext uri="{FF2B5EF4-FFF2-40B4-BE49-F238E27FC236}">
                  <a16:creationId xmlns:a16="http://schemas.microsoft.com/office/drawing/2014/main" id="{BBB72338-0D51-EBB2-EAEE-78FF2C5F9AA5}"/>
                </a:ext>
              </a:extLst>
            </p:cNvPr>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46" name="Oval 94">
              <a:extLst>
                <a:ext uri="{FF2B5EF4-FFF2-40B4-BE49-F238E27FC236}">
                  <a16:creationId xmlns:a16="http://schemas.microsoft.com/office/drawing/2014/main" id="{6A34B4F9-741A-8DA1-B4B9-8AF0C2E56192}"/>
                </a:ext>
              </a:extLst>
            </p:cNvPr>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47" name="Oval 95">
              <a:extLst>
                <a:ext uri="{FF2B5EF4-FFF2-40B4-BE49-F238E27FC236}">
                  <a16:creationId xmlns:a16="http://schemas.microsoft.com/office/drawing/2014/main" id="{CD16159A-A3DF-29F8-166B-2FD1E8F01B46}"/>
                </a:ext>
              </a:extLst>
            </p:cNvPr>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48" name="Oval 96">
              <a:extLst>
                <a:ext uri="{FF2B5EF4-FFF2-40B4-BE49-F238E27FC236}">
                  <a16:creationId xmlns:a16="http://schemas.microsoft.com/office/drawing/2014/main" id="{B3F7186B-C3EE-82B5-ADEC-1401B808B39F}"/>
                </a:ext>
              </a:extLst>
            </p:cNvPr>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49" name="Oval 97">
              <a:extLst>
                <a:ext uri="{FF2B5EF4-FFF2-40B4-BE49-F238E27FC236}">
                  <a16:creationId xmlns:a16="http://schemas.microsoft.com/office/drawing/2014/main" id="{CC7710D5-65E2-539A-7D27-C78072F16AD0}"/>
                </a:ext>
              </a:extLst>
            </p:cNvPr>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50" name="Oval 98">
              <a:extLst>
                <a:ext uri="{FF2B5EF4-FFF2-40B4-BE49-F238E27FC236}">
                  <a16:creationId xmlns:a16="http://schemas.microsoft.com/office/drawing/2014/main" id="{911265F0-DDD5-1C5E-8B84-F46F66D205FD}"/>
                </a:ext>
              </a:extLst>
            </p:cNvPr>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51" name="Oval 99">
              <a:extLst>
                <a:ext uri="{FF2B5EF4-FFF2-40B4-BE49-F238E27FC236}">
                  <a16:creationId xmlns:a16="http://schemas.microsoft.com/office/drawing/2014/main" id="{6DEBA617-062F-3F34-33B8-C92CC767809B}"/>
                </a:ext>
              </a:extLst>
            </p:cNvPr>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52" name="Oval 100">
              <a:extLst>
                <a:ext uri="{FF2B5EF4-FFF2-40B4-BE49-F238E27FC236}">
                  <a16:creationId xmlns:a16="http://schemas.microsoft.com/office/drawing/2014/main" id="{774694CD-00FD-A2FE-5E2B-7A07EA5475B8}"/>
                </a:ext>
              </a:extLst>
            </p:cNvPr>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53" name="Oval 101">
              <a:extLst>
                <a:ext uri="{FF2B5EF4-FFF2-40B4-BE49-F238E27FC236}">
                  <a16:creationId xmlns:a16="http://schemas.microsoft.com/office/drawing/2014/main" id="{1AEA5C00-3EDA-B01A-7736-BE87378D5B32}"/>
                </a:ext>
              </a:extLst>
            </p:cNvPr>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54" name="Oval 102">
              <a:extLst>
                <a:ext uri="{FF2B5EF4-FFF2-40B4-BE49-F238E27FC236}">
                  <a16:creationId xmlns:a16="http://schemas.microsoft.com/office/drawing/2014/main" id="{99AF36B1-F672-4122-BB80-FE05DCD2DE89}"/>
                </a:ext>
              </a:extLst>
            </p:cNvPr>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55" name="Oval 103">
              <a:extLst>
                <a:ext uri="{FF2B5EF4-FFF2-40B4-BE49-F238E27FC236}">
                  <a16:creationId xmlns:a16="http://schemas.microsoft.com/office/drawing/2014/main" id="{944B1AE8-C74B-7A56-A7B1-06E24385EC88}"/>
                </a:ext>
              </a:extLst>
            </p:cNvPr>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56" name="Oval 104">
              <a:extLst>
                <a:ext uri="{FF2B5EF4-FFF2-40B4-BE49-F238E27FC236}">
                  <a16:creationId xmlns:a16="http://schemas.microsoft.com/office/drawing/2014/main" id="{CB77B0CD-BF0F-24C8-129B-393D79138D69}"/>
                </a:ext>
              </a:extLst>
            </p:cNvPr>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57" name="Oval 105">
              <a:extLst>
                <a:ext uri="{FF2B5EF4-FFF2-40B4-BE49-F238E27FC236}">
                  <a16:creationId xmlns:a16="http://schemas.microsoft.com/office/drawing/2014/main" id="{DF3D0142-E6DF-3512-EBAE-C30DCBF7BCF1}"/>
                </a:ext>
              </a:extLst>
            </p:cNvPr>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58" name="Oval 106">
              <a:extLst>
                <a:ext uri="{FF2B5EF4-FFF2-40B4-BE49-F238E27FC236}">
                  <a16:creationId xmlns:a16="http://schemas.microsoft.com/office/drawing/2014/main" id="{B2593277-3F9C-6105-810D-A248BEDBF921}"/>
                </a:ext>
              </a:extLst>
            </p:cNvPr>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59" name="Oval 107">
              <a:extLst>
                <a:ext uri="{FF2B5EF4-FFF2-40B4-BE49-F238E27FC236}">
                  <a16:creationId xmlns:a16="http://schemas.microsoft.com/office/drawing/2014/main" id="{EDEFBD27-94A3-99C6-46B6-0B8B19FAD687}"/>
                </a:ext>
              </a:extLst>
            </p:cNvPr>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60" name="Oval 108">
              <a:extLst>
                <a:ext uri="{FF2B5EF4-FFF2-40B4-BE49-F238E27FC236}">
                  <a16:creationId xmlns:a16="http://schemas.microsoft.com/office/drawing/2014/main" id="{0921D38A-E80B-CDCC-A3A5-75A79A18B687}"/>
                </a:ext>
              </a:extLst>
            </p:cNvPr>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61" name="Oval 109">
              <a:extLst>
                <a:ext uri="{FF2B5EF4-FFF2-40B4-BE49-F238E27FC236}">
                  <a16:creationId xmlns:a16="http://schemas.microsoft.com/office/drawing/2014/main" id="{6C46AB48-FB34-E859-25E6-4481721C1CE0}"/>
                </a:ext>
              </a:extLst>
            </p:cNvPr>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62" name="Oval 110">
              <a:extLst>
                <a:ext uri="{FF2B5EF4-FFF2-40B4-BE49-F238E27FC236}">
                  <a16:creationId xmlns:a16="http://schemas.microsoft.com/office/drawing/2014/main" id="{BA0BEB79-E4CB-AEE5-9C67-864762AC7CCF}"/>
                </a:ext>
              </a:extLst>
            </p:cNvPr>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63" name="Oval 111">
              <a:extLst>
                <a:ext uri="{FF2B5EF4-FFF2-40B4-BE49-F238E27FC236}">
                  <a16:creationId xmlns:a16="http://schemas.microsoft.com/office/drawing/2014/main" id="{C654D27C-1AA6-95F7-9626-D9DB3F413635}"/>
                </a:ext>
              </a:extLst>
            </p:cNvPr>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64" name="Oval 112">
              <a:extLst>
                <a:ext uri="{FF2B5EF4-FFF2-40B4-BE49-F238E27FC236}">
                  <a16:creationId xmlns:a16="http://schemas.microsoft.com/office/drawing/2014/main" id="{E74B90C8-B795-F57C-2873-3E24B98E416A}"/>
                </a:ext>
              </a:extLst>
            </p:cNvPr>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65" name="Oval 113">
              <a:extLst>
                <a:ext uri="{FF2B5EF4-FFF2-40B4-BE49-F238E27FC236}">
                  <a16:creationId xmlns:a16="http://schemas.microsoft.com/office/drawing/2014/main" id="{3E5369FB-A6B7-4581-3A16-213F4DDC0FAC}"/>
                </a:ext>
              </a:extLst>
            </p:cNvPr>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66" name="Oval 114">
              <a:extLst>
                <a:ext uri="{FF2B5EF4-FFF2-40B4-BE49-F238E27FC236}">
                  <a16:creationId xmlns:a16="http://schemas.microsoft.com/office/drawing/2014/main" id="{3FA26339-48D3-AF04-4BE2-B1CBF4843E9E}"/>
                </a:ext>
              </a:extLst>
            </p:cNvPr>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67" name="Oval 115">
              <a:extLst>
                <a:ext uri="{FF2B5EF4-FFF2-40B4-BE49-F238E27FC236}">
                  <a16:creationId xmlns:a16="http://schemas.microsoft.com/office/drawing/2014/main" id="{0D215D82-C4C2-C307-B461-FF2337B3E60B}"/>
                </a:ext>
              </a:extLst>
            </p:cNvPr>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68" name="Oval 116">
              <a:extLst>
                <a:ext uri="{FF2B5EF4-FFF2-40B4-BE49-F238E27FC236}">
                  <a16:creationId xmlns:a16="http://schemas.microsoft.com/office/drawing/2014/main" id="{762B8CB0-C5B5-AF1C-DAD4-8843401CE3A0}"/>
                </a:ext>
              </a:extLst>
            </p:cNvPr>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69" name="Oval 117">
              <a:extLst>
                <a:ext uri="{FF2B5EF4-FFF2-40B4-BE49-F238E27FC236}">
                  <a16:creationId xmlns:a16="http://schemas.microsoft.com/office/drawing/2014/main" id="{E4E536B0-03BD-9CDF-6440-D0272D6D2711}"/>
                </a:ext>
              </a:extLst>
            </p:cNvPr>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70" name="Oval 118">
              <a:extLst>
                <a:ext uri="{FF2B5EF4-FFF2-40B4-BE49-F238E27FC236}">
                  <a16:creationId xmlns:a16="http://schemas.microsoft.com/office/drawing/2014/main" id="{9E6C978D-3438-8CD1-AF2F-E0A058908990}"/>
                </a:ext>
              </a:extLst>
            </p:cNvPr>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71" name="Oval 119">
              <a:extLst>
                <a:ext uri="{FF2B5EF4-FFF2-40B4-BE49-F238E27FC236}">
                  <a16:creationId xmlns:a16="http://schemas.microsoft.com/office/drawing/2014/main" id="{AA0B039D-5FC3-B27B-4C9F-877C1273038E}"/>
                </a:ext>
              </a:extLst>
            </p:cNvPr>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72" name="Oval 120">
              <a:extLst>
                <a:ext uri="{FF2B5EF4-FFF2-40B4-BE49-F238E27FC236}">
                  <a16:creationId xmlns:a16="http://schemas.microsoft.com/office/drawing/2014/main" id="{941B3DB6-1F63-00F3-21EB-0C3B1B8275D5}"/>
                </a:ext>
              </a:extLst>
            </p:cNvPr>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73" name="Oval 121">
              <a:extLst>
                <a:ext uri="{FF2B5EF4-FFF2-40B4-BE49-F238E27FC236}">
                  <a16:creationId xmlns:a16="http://schemas.microsoft.com/office/drawing/2014/main" id="{536851A1-4745-B8BC-00D5-FC094BBFE7FD}"/>
                </a:ext>
              </a:extLst>
            </p:cNvPr>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74" name="Oval 122">
              <a:extLst>
                <a:ext uri="{FF2B5EF4-FFF2-40B4-BE49-F238E27FC236}">
                  <a16:creationId xmlns:a16="http://schemas.microsoft.com/office/drawing/2014/main" id="{BC3F24C6-B6F5-407A-75DD-F6AFB0AFD7B8}"/>
                </a:ext>
              </a:extLst>
            </p:cNvPr>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75" name="Oval 123">
              <a:extLst>
                <a:ext uri="{FF2B5EF4-FFF2-40B4-BE49-F238E27FC236}">
                  <a16:creationId xmlns:a16="http://schemas.microsoft.com/office/drawing/2014/main" id="{BBB4AFA5-5CE6-CE28-50BE-E872458C903E}"/>
                </a:ext>
              </a:extLst>
            </p:cNvPr>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76" name="Oval 124">
              <a:extLst>
                <a:ext uri="{FF2B5EF4-FFF2-40B4-BE49-F238E27FC236}">
                  <a16:creationId xmlns:a16="http://schemas.microsoft.com/office/drawing/2014/main" id="{4F5BF9B0-81A7-3503-CA74-591F794BB2A5}"/>
                </a:ext>
              </a:extLst>
            </p:cNvPr>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77" name="Oval 125">
              <a:extLst>
                <a:ext uri="{FF2B5EF4-FFF2-40B4-BE49-F238E27FC236}">
                  <a16:creationId xmlns:a16="http://schemas.microsoft.com/office/drawing/2014/main" id="{A6167F48-DF11-C2FE-A5D5-0A1A105EE1B3}"/>
                </a:ext>
              </a:extLst>
            </p:cNvPr>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78" name="Oval 126">
              <a:extLst>
                <a:ext uri="{FF2B5EF4-FFF2-40B4-BE49-F238E27FC236}">
                  <a16:creationId xmlns:a16="http://schemas.microsoft.com/office/drawing/2014/main" id="{888C8768-8434-2F4B-3E06-B50192F4481A}"/>
                </a:ext>
              </a:extLst>
            </p:cNvPr>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79" name="Oval 127">
              <a:extLst>
                <a:ext uri="{FF2B5EF4-FFF2-40B4-BE49-F238E27FC236}">
                  <a16:creationId xmlns:a16="http://schemas.microsoft.com/office/drawing/2014/main" id="{D1A8D99E-1AC6-F04B-DD06-22296BC63896}"/>
                </a:ext>
              </a:extLst>
            </p:cNvPr>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80" name="Oval 128">
              <a:extLst>
                <a:ext uri="{FF2B5EF4-FFF2-40B4-BE49-F238E27FC236}">
                  <a16:creationId xmlns:a16="http://schemas.microsoft.com/office/drawing/2014/main" id="{E780D96E-AA7D-E1DA-F5CC-F3E26074F1E1}"/>
                </a:ext>
              </a:extLst>
            </p:cNvPr>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81" name="Oval 129">
              <a:extLst>
                <a:ext uri="{FF2B5EF4-FFF2-40B4-BE49-F238E27FC236}">
                  <a16:creationId xmlns:a16="http://schemas.microsoft.com/office/drawing/2014/main" id="{D70569F4-428A-647C-C2B7-10AE8F421B78}"/>
                </a:ext>
              </a:extLst>
            </p:cNvPr>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82" name="Oval 130">
              <a:extLst>
                <a:ext uri="{FF2B5EF4-FFF2-40B4-BE49-F238E27FC236}">
                  <a16:creationId xmlns:a16="http://schemas.microsoft.com/office/drawing/2014/main" id="{EE59E375-78AD-34B8-79CC-80523C9F4811}"/>
                </a:ext>
              </a:extLst>
            </p:cNvPr>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83" name="Oval 131">
              <a:extLst>
                <a:ext uri="{FF2B5EF4-FFF2-40B4-BE49-F238E27FC236}">
                  <a16:creationId xmlns:a16="http://schemas.microsoft.com/office/drawing/2014/main" id="{F55EE2F9-E880-9FCB-8419-33E1CA1A6D7F}"/>
                </a:ext>
              </a:extLst>
            </p:cNvPr>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84" name="Oval 132">
              <a:extLst>
                <a:ext uri="{FF2B5EF4-FFF2-40B4-BE49-F238E27FC236}">
                  <a16:creationId xmlns:a16="http://schemas.microsoft.com/office/drawing/2014/main" id="{22AA8EA7-6E05-3B7F-14E1-F3F351B8100A}"/>
                </a:ext>
              </a:extLst>
            </p:cNvPr>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85" name="Oval 133">
              <a:extLst>
                <a:ext uri="{FF2B5EF4-FFF2-40B4-BE49-F238E27FC236}">
                  <a16:creationId xmlns:a16="http://schemas.microsoft.com/office/drawing/2014/main" id="{4434A058-D1B4-C8BE-4DE0-C85B6A1C5617}"/>
                </a:ext>
              </a:extLst>
            </p:cNvPr>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86" name="Oval 134">
              <a:extLst>
                <a:ext uri="{FF2B5EF4-FFF2-40B4-BE49-F238E27FC236}">
                  <a16:creationId xmlns:a16="http://schemas.microsoft.com/office/drawing/2014/main" id="{8F8A7BB0-7A8C-C887-4A17-C9F116EDCDA5}"/>
                </a:ext>
              </a:extLst>
            </p:cNvPr>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87" name="Oval 135">
              <a:extLst>
                <a:ext uri="{FF2B5EF4-FFF2-40B4-BE49-F238E27FC236}">
                  <a16:creationId xmlns:a16="http://schemas.microsoft.com/office/drawing/2014/main" id="{E5D88731-0CAD-51D6-6A4A-707355231125}"/>
                </a:ext>
              </a:extLst>
            </p:cNvPr>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88" name="Oval 136">
              <a:extLst>
                <a:ext uri="{FF2B5EF4-FFF2-40B4-BE49-F238E27FC236}">
                  <a16:creationId xmlns:a16="http://schemas.microsoft.com/office/drawing/2014/main" id="{9E7C669D-4955-C08E-09A9-B61D2E040057}"/>
                </a:ext>
              </a:extLst>
            </p:cNvPr>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89" name="Oval 137">
              <a:extLst>
                <a:ext uri="{FF2B5EF4-FFF2-40B4-BE49-F238E27FC236}">
                  <a16:creationId xmlns:a16="http://schemas.microsoft.com/office/drawing/2014/main" id="{7C0BE6B8-0FD9-45F9-047E-A59F0C23F834}"/>
                </a:ext>
              </a:extLst>
            </p:cNvPr>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90" name="Oval 138">
              <a:extLst>
                <a:ext uri="{FF2B5EF4-FFF2-40B4-BE49-F238E27FC236}">
                  <a16:creationId xmlns:a16="http://schemas.microsoft.com/office/drawing/2014/main" id="{8FC6C85A-2C5D-71D6-DE48-F24610AEACA0}"/>
                </a:ext>
              </a:extLst>
            </p:cNvPr>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91" name="Oval 139">
              <a:extLst>
                <a:ext uri="{FF2B5EF4-FFF2-40B4-BE49-F238E27FC236}">
                  <a16:creationId xmlns:a16="http://schemas.microsoft.com/office/drawing/2014/main" id="{9A5F9D38-5B10-6B0D-D61A-5A41A7C05D8B}"/>
                </a:ext>
              </a:extLst>
            </p:cNvPr>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92" name="Oval 140">
              <a:extLst>
                <a:ext uri="{FF2B5EF4-FFF2-40B4-BE49-F238E27FC236}">
                  <a16:creationId xmlns:a16="http://schemas.microsoft.com/office/drawing/2014/main" id="{96AC51B7-CCC5-8130-D8DA-18E818B127AA}"/>
                </a:ext>
              </a:extLst>
            </p:cNvPr>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93" name="Oval 141">
              <a:extLst>
                <a:ext uri="{FF2B5EF4-FFF2-40B4-BE49-F238E27FC236}">
                  <a16:creationId xmlns:a16="http://schemas.microsoft.com/office/drawing/2014/main" id="{4A16AEFC-DFDE-3FA0-18E6-D87DD3F9A82A}"/>
                </a:ext>
              </a:extLst>
            </p:cNvPr>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94" name="Oval 142">
              <a:extLst>
                <a:ext uri="{FF2B5EF4-FFF2-40B4-BE49-F238E27FC236}">
                  <a16:creationId xmlns:a16="http://schemas.microsoft.com/office/drawing/2014/main" id="{980B5588-36C6-0AFC-92CA-18C04EC02760}"/>
                </a:ext>
              </a:extLst>
            </p:cNvPr>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95" name="Oval 143">
              <a:extLst>
                <a:ext uri="{FF2B5EF4-FFF2-40B4-BE49-F238E27FC236}">
                  <a16:creationId xmlns:a16="http://schemas.microsoft.com/office/drawing/2014/main" id="{FD58F3A8-F02F-F0DE-E910-845C00F6157B}"/>
                </a:ext>
              </a:extLst>
            </p:cNvPr>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96" name="Oval 144">
              <a:extLst>
                <a:ext uri="{FF2B5EF4-FFF2-40B4-BE49-F238E27FC236}">
                  <a16:creationId xmlns:a16="http://schemas.microsoft.com/office/drawing/2014/main" id="{C7A936CA-413D-9E8D-FECD-2300AA674FE0}"/>
                </a:ext>
              </a:extLst>
            </p:cNvPr>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97" name="Oval 145">
              <a:extLst>
                <a:ext uri="{FF2B5EF4-FFF2-40B4-BE49-F238E27FC236}">
                  <a16:creationId xmlns:a16="http://schemas.microsoft.com/office/drawing/2014/main" id="{6F249334-FE76-B330-8322-AB4851D3084E}"/>
                </a:ext>
              </a:extLst>
            </p:cNvPr>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98" name="Oval 146">
              <a:extLst>
                <a:ext uri="{FF2B5EF4-FFF2-40B4-BE49-F238E27FC236}">
                  <a16:creationId xmlns:a16="http://schemas.microsoft.com/office/drawing/2014/main" id="{7EE1FF53-16CD-CC20-382C-68C0EDE9442A}"/>
                </a:ext>
              </a:extLst>
            </p:cNvPr>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299" name="Oval 147">
              <a:extLst>
                <a:ext uri="{FF2B5EF4-FFF2-40B4-BE49-F238E27FC236}">
                  <a16:creationId xmlns:a16="http://schemas.microsoft.com/office/drawing/2014/main" id="{FA2C8A94-554D-CC20-7B82-F3BDE1D4E0A7}"/>
                </a:ext>
              </a:extLst>
            </p:cNvPr>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00" name="Oval 148">
              <a:extLst>
                <a:ext uri="{FF2B5EF4-FFF2-40B4-BE49-F238E27FC236}">
                  <a16:creationId xmlns:a16="http://schemas.microsoft.com/office/drawing/2014/main" id="{C9904FCB-4EF5-A622-39A0-49E404D57289}"/>
                </a:ext>
              </a:extLst>
            </p:cNvPr>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01" name="Oval 149">
              <a:extLst>
                <a:ext uri="{FF2B5EF4-FFF2-40B4-BE49-F238E27FC236}">
                  <a16:creationId xmlns:a16="http://schemas.microsoft.com/office/drawing/2014/main" id="{0FC951C5-45FA-4367-C657-96A025716384}"/>
                </a:ext>
              </a:extLst>
            </p:cNvPr>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02" name="Oval 150">
              <a:extLst>
                <a:ext uri="{FF2B5EF4-FFF2-40B4-BE49-F238E27FC236}">
                  <a16:creationId xmlns:a16="http://schemas.microsoft.com/office/drawing/2014/main" id="{41DDE404-1FEC-FE05-964A-B1DA004B67C1}"/>
                </a:ext>
              </a:extLst>
            </p:cNvPr>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03" name="Oval 151">
              <a:extLst>
                <a:ext uri="{FF2B5EF4-FFF2-40B4-BE49-F238E27FC236}">
                  <a16:creationId xmlns:a16="http://schemas.microsoft.com/office/drawing/2014/main" id="{158507A0-7674-C1EE-D157-E922BEF881D2}"/>
                </a:ext>
              </a:extLst>
            </p:cNvPr>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04" name="Oval 152">
              <a:extLst>
                <a:ext uri="{FF2B5EF4-FFF2-40B4-BE49-F238E27FC236}">
                  <a16:creationId xmlns:a16="http://schemas.microsoft.com/office/drawing/2014/main" id="{D15135E5-72BD-3C24-C160-B0E78808C485}"/>
                </a:ext>
              </a:extLst>
            </p:cNvPr>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05" name="Oval 153">
              <a:extLst>
                <a:ext uri="{FF2B5EF4-FFF2-40B4-BE49-F238E27FC236}">
                  <a16:creationId xmlns:a16="http://schemas.microsoft.com/office/drawing/2014/main" id="{A9C8B393-C9C7-508B-E5D9-5D46D8C0CDE7}"/>
                </a:ext>
              </a:extLst>
            </p:cNvPr>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06" name="Oval 154">
              <a:extLst>
                <a:ext uri="{FF2B5EF4-FFF2-40B4-BE49-F238E27FC236}">
                  <a16:creationId xmlns:a16="http://schemas.microsoft.com/office/drawing/2014/main" id="{A9CDB23A-322A-0DA5-1363-AD35E69DFE58}"/>
                </a:ext>
              </a:extLst>
            </p:cNvPr>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07" name="Oval 155">
              <a:extLst>
                <a:ext uri="{FF2B5EF4-FFF2-40B4-BE49-F238E27FC236}">
                  <a16:creationId xmlns:a16="http://schemas.microsoft.com/office/drawing/2014/main" id="{2903AC47-D5DF-8D95-F611-986B2C138437}"/>
                </a:ext>
              </a:extLst>
            </p:cNvPr>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08" name="Oval 156">
              <a:extLst>
                <a:ext uri="{FF2B5EF4-FFF2-40B4-BE49-F238E27FC236}">
                  <a16:creationId xmlns:a16="http://schemas.microsoft.com/office/drawing/2014/main" id="{4E2ACC82-2E76-338D-0F1F-FD36AED4CE29}"/>
                </a:ext>
              </a:extLst>
            </p:cNvPr>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09" name="Oval 157">
              <a:extLst>
                <a:ext uri="{FF2B5EF4-FFF2-40B4-BE49-F238E27FC236}">
                  <a16:creationId xmlns:a16="http://schemas.microsoft.com/office/drawing/2014/main" id="{7C274285-38EB-0C38-310F-24C7D50E251E}"/>
                </a:ext>
              </a:extLst>
            </p:cNvPr>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10" name="Oval 158">
              <a:extLst>
                <a:ext uri="{FF2B5EF4-FFF2-40B4-BE49-F238E27FC236}">
                  <a16:creationId xmlns:a16="http://schemas.microsoft.com/office/drawing/2014/main" id="{0A77AD38-E55E-E996-574B-589F026C010C}"/>
                </a:ext>
              </a:extLst>
            </p:cNvPr>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11" name="Oval 159">
              <a:extLst>
                <a:ext uri="{FF2B5EF4-FFF2-40B4-BE49-F238E27FC236}">
                  <a16:creationId xmlns:a16="http://schemas.microsoft.com/office/drawing/2014/main" id="{954EEF02-B675-157D-AA08-F3A88F39E67C}"/>
                </a:ext>
              </a:extLst>
            </p:cNvPr>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12" name="Oval 160">
              <a:extLst>
                <a:ext uri="{FF2B5EF4-FFF2-40B4-BE49-F238E27FC236}">
                  <a16:creationId xmlns:a16="http://schemas.microsoft.com/office/drawing/2014/main" id="{5268E748-EA9C-9998-945B-47C31BD4C38E}"/>
                </a:ext>
              </a:extLst>
            </p:cNvPr>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13" name="Oval 161">
              <a:extLst>
                <a:ext uri="{FF2B5EF4-FFF2-40B4-BE49-F238E27FC236}">
                  <a16:creationId xmlns:a16="http://schemas.microsoft.com/office/drawing/2014/main" id="{B6D11DA5-58D5-AEDC-2981-CB8E51465C79}"/>
                </a:ext>
              </a:extLst>
            </p:cNvPr>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14" name="Oval 162">
              <a:extLst>
                <a:ext uri="{FF2B5EF4-FFF2-40B4-BE49-F238E27FC236}">
                  <a16:creationId xmlns:a16="http://schemas.microsoft.com/office/drawing/2014/main" id="{60898EAB-A45E-A164-7820-30735AB04070}"/>
                </a:ext>
              </a:extLst>
            </p:cNvPr>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15" name="Oval 163">
              <a:extLst>
                <a:ext uri="{FF2B5EF4-FFF2-40B4-BE49-F238E27FC236}">
                  <a16:creationId xmlns:a16="http://schemas.microsoft.com/office/drawing/2014/main" id="{FD3E699A-A0BD-F89E-8E09-E41BD6C29713}"/>
                </a:ext>
              </a:extLst>
            </p:cNvPr>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16" name="Oval 164">
              <a:extLst>
                <a:ext uri="{FF2B5EF4-FFF2-40B4-BE49-F238E27FC236}">
                  <a16:creationId xmlns:a16="http://schemas.microsoft.com/office/drawing/2014/main" id="{C2839238-A914-8B6A-F57E-E8251F2573B2}"/>
                </a:ext>
              </a:extLst>
            </p:cNvPr>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17" name="Oval 165">
              <a:extLst>
                <a:ext uri="{FF2B5EF4-FFF2-40B4-BE49-F238E27FC236}">
                  <a16:creationId xmlns:a16="http://schemas.microsoft.com/office/drawing/2014/main" id="{0FAF063B-E8C0-39FE-BE7D-699CAC65568A}"/>
                </a:ext>
              </a:extLst>
            </p:cNvPr>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18" name="Oval 166">
              <a:extLst>
                <a:ext uri="{FF2B5EF4-FFF2-40B4-BE49-F238E27FC236}">
                  <a16:creationId xmlns:a16="http://schemas.microsoft.com/office/drawing/2014/main" id="{A7278B30-CC2C-A7E5-601C-6BC9C8475494}"/>
                </a:ext>
              </a:extLst>
            </p:cNvPr>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19" name="Oval 167">
              <a:extLst>
                <a:ext uri="{FF2B5EF4-FFF2-40B4-BE49-F238E27FC236}">
                  <a16:creationId xmlns:a16="http://schemas.microsoft.com/office/drawing/2014/main" id="{0ACF07B4-9240-A204-CED5-60D6BD6719D2}"/>
                </a:ext>
              </a:extLst>
            </p:cNvPr>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20" name="Oval 168">
              <a:extLst>
                <a:ext uri="{FF2B5EF4-FFF2-40B4-BE49-F238E27FC236}">
                  <a16:creationId xmlns:a16="http://schemas.microsoft.com/office/drawing/2014/main" id="{528EA96E-D3A9-AA02-BD86-21EBF01DE854}"/>
                </a:ext>
              </a:extLst>
            </p:cNvPr>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21" name="Oval 169">
              <a:extLst>
                <a:ext uri="{FF2B5EF4-FFF2-40B4-BE49-F238E27FC236}">
                  <a16:creationId xmlns:a16="http://schemas.microsoft.com/office/drawing/2014/main" id="{8A7CCA7B-CDA7-3C59-39B4-C2D9C778C1C4}"/>
                </a:ext>
              </a:extLst>
            </p:cNvPr>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22" name="Oval 170">
              <a:extLst>
                <a:ext uri="{FF2B5EF4-FFF2-40B4-BE49-F238E27FC236}">
                  <a16:creationId xmlns:a16="http://schemas.microsoft.com/office/drawing/2014/main" id="{04CAB1D1-1411-E269-78E2-7D668395F5EB}"/>
                </a:ext>
              </a:extLst>
            </p:cNvPr>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23" name="Oval 171">
              <a:extLst>
                <a:ext uri="{FF2B5EF4-FFF2-40B4-BE49-F238E27FC236}">
                  <a16:creationId xmlns:a16="http://schemas.microsoft.com/office/drawing/2014/main" id="{BEAAC729-9865-090E-4F3F-90B2729F3C06}"/>
                </a:ext>
              </a:extLst>
            </p:cNvPr>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24" name="Oval 172">
              <a:extLst>
                <a:ext uri="{FF2B5EF4-FFF2-40B4-BE49-F238E27FC236}">
                  <a16:creationId xmlns:a16="http://schemas.microsoft.com/office/drawing/2014/main" id="{A71D1170-37F0-7B57-1CCA-6DABBCB115CA}"/>
                </a:ext>
              </a:extLst>
            </p:cNvPr>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25" name="Oval 173">
              <a:extLst>
                <a:ext uri="{FF2B5EF4-FFF2-40B4-BE49-F238E27FC236}">
                  <a16:creationId xmlns:a16="http://schemas.microsoft.com/office/drawing/2014/main" id="{BCCBC4F7-4F40-5B5F-4B94-1FCBEBAA3682}"/>
                </a:ext>
              </a:extLst>
            </p:cNvPr>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26" name="Oval 174">
              <a:extLst>
                <a:ext uri="{FF2B5EF4-FFF2-40B4-BE49-F238E27FC236}">
                  <a16:creationId xmlns:a16="http://schemas.microsoft.com/office/drawing/2014/main" id="{C7D4E57B-2D88-DA2B-A1B6-987B9F8111C3}"/>
                </a:ext>
              </a:extLst>
            </p:cNvPr>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27" name="Oval 175">
              <a:extLst>
                <a:ext uri="{FF2B5EF4-FFF2-40B4-BE49-F238E27FC236}">
                  <a16:creationId xmlns:a16="http://schemas.microsoft.com/office/drawing/2014/main" id="{2F40F0F5-E039-9EDF-806E-EB96C7458918}"/>
                </a:ext>
              </a:extLst>
            </p:cNvPr>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28" name="Oval 176">
              <a:extLst>
                <a:ext uri="{FF2B5EF4-FFF2-40B4-BE49-F238E27FC236}">
                  <a16:creationId xmlns:a16="http://schemas.microsoft.com/office/drawing/2014/main" id="{0F2D8613-D178-7D7B-E0AB-EFE3E4E34D86}"/>
                </a:ext>
              </a:extLst>
            </p:cNvPr>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29" name="Oval 177">
              <a:extLst>
                <a:ext uri="{FF2B5EF4-FFF2-40B4-BE49-F238E27FC236}">
                  <a16:creationId xmlns:a16="http://schemas.microsoft.com/office/drawing/2014/main" id="{3A86C0A3-9CF6-1268-85BD-FE8591D05623}"/>
                </a:ext>
              </a:extLst>
            </p:cNvPr>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30" name="Oval 178">
              <a:extLst>
                <a:ext uri="{FF2B5EF4-FFF2-40B4-BE49-F238E27FC236}">
                  <a16:creationId xmlns:a16="http://schemas.microsoft.com/office/drawing/2014/main" id="{C96A2501-69A0-C695-FDCE-EE70767B85FA}"/>
                </a:ext>
              </a:extLst>
            </p:cNvPr>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31" name="Oval 179">
              <a:extLst>
                <a:ext uri="{FF2B5EF4-FFF2-40B4-BE49-F238E27FC236}">
                  <a16:creationId xmlns:a16="http://schemas.microsoft.com/office/drawing/2014/main" id="{85036D0F-62AF-132F-E4C0-7325F0FE6EEE}"/>
                </a:ext>
              </a:extLst>
            </p:cNvPr>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32" name="Oval 180">
              <a:extLst>
                <a:ext uri="{FF2B5EF4-FFF2-40B4-BE49-F238E27FC236}">
                  <a16:creationId xmlns:a16="http://schemas.microsoft.com/office/drawing/2014/main" id="{8E402A51-F450-1E3F-B94D-2A63A20B317A}"/>
                </a:ext>
              </a:extLst>
            </p:cNvPr>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33" name="Oval 181">
              <a:extLst>
                <a:ext uri="{FF2B5EF4-FFF2-40B4-BE49-F238E27FC236}">
                  <a16:creationId xmlns:a16="http://schemas.microsoft.com/office/drawing/2014/main" id="{D77E1A8F-44DE-7FD2-9A7E-4AE4941833E1}"/>
                </a:ext>
              </a:extLst>
            </p:cNvPr>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34" name="Oval 182">
              <a:extLst>
                <a:ext uri="{FF2B5EF4-FFF2-40B4-BE49-F238E27FC236}">
                  <a16:creationId xmlns:a16="http://schemas.microsoft.com/office/drawing/2014/main" id="{354BA9B9-0B79-0D55-9D52-CFDE15217456}"/>
                </a:ext>
              </a:extLst>
            </p:cNvPr>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35" name="Oval 183">
              <a:extLst>
                <a:ext uri="{FF2B5EF4-FFF2-40B4-BE49-F238E27FC236}">
                  <a16:creationId xmlns:a16="http://schemas.microsoft.com/office/drawing/2014/main" id="{08701C70-9A5E-4CFD-5DFE-652445156330}"/>
                </a:ext>
              </a:extLst>
            </p:cNvPr>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36" name="Oval 184">
              <a:extLst>
                <a:ext uri="{FF2B5EF4-FFF2-40B4-BE49-F238E27FC236}">
                  <a16:creationId xmlns:a16="http://schemas.microsoft.com/office/drawing/2014/main" id="{DE42A90A-FFFD-34B3-7B33-8A6BCC0F3578}"/>
                </a:ext>
              </a:extLst>
            </p:cNvPr>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37" name="Oval 185">
              <a:extLst>
                <a:ext uri="{FF2B5EF4-FFF2-40B4-BE49-F238E27FC236}">
                  <a16:creationId xmlns:a16="http://schemas.microsoft.com/office/drawing/2014/main" id="{A842CF02-DD37-8D7A-C9F2-314A37F0548F}"/>
                </a:ext>
              </a:extLst>
            </p:cNvPr>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38" name="Oval 186">
              <a:extLst>
                <a:ext uri="{FF2B5EF4-FFF2-40B4-BE49-F238E27FC236}">
                  <a16:creationId xmlns:a16="http://schemas.microsoft.com/office/drawing/2014/main" id="{9059E641-F091-EAB2-3B66-24963816DF57}"/>
                </a:ext>
              </a:extLst>
            </p:cNvPr>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39" name="Oval 187">
              <a:extLst>
                <a:ext uri="{FF2B5EF4-FFF2-40B4-BE49-F238E27FC236}">
                  <a16:creationId xmlns:a16="http://schemas.microsoft.com/office/drawing/2014/main" id="{E7055382-F849-9EFA-D2E3-48857B8D5F11}"/>
                </a:ext>
              </a:extLst>
            </p:cNvPr>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40" name="Oval 188">
              <a:extLst>
                <a:ext uri="{FF2B5EF4-FFF2-40B4-BE49-F238E27FC236}">
                  <a16:creationId xmlns:a16="http://schemas.microsoft.com/office/drawing/2014/main" id="{65E3332D-9217-7452-FECE-06C28F851D51}"/>
                </a:ext>
              </a:extLst>
            </p:cNvPr>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41" name="Oval 189">
              <a:extLst>
                <a:ext uri="{FF2B5EF4-FFF2-40B4-BE49-F238E27FC236}">
                  <a16:creationId xmlns:a16="http://schemas.microsoft.com/office/drawing/2014/main" id="{0038245A-E399-414B-7C97-FD7AA06880C9}"/>
                </a:ext>
              </a:extLst>
            </p:cNvPr>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42" name="Oval 190">
              <a:extLst>
                <a:ext uri="{FF2B5EF4-FFF2-40B4-BE49-F238E27FC236}">
                  <a16:creationId xmlns:a16="http://schemas.microsoft.com/office/drawing/2014/main" id="{2F4252D7-78AA-5F85-EB8A-470DDE3046A0}"/>
                </a:ext>
              </a:extLst>
            </p:cNvPr>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43" name="Oval 191">
              <a:extLst>
                <a:ext uri="{FF2B5EF4-FFF2-40B4-BE49-F238E27FC236}">
                  <a16:creationId xmlns:a16="http://schemas.microsoft.com/office/drawing/2014/main" id="{26F7065A-B336-3E33-C288-06F11DB2F088}"/>
                </a:ext>
              </a:extLst>
            </p:cNvPr>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44" name="Oval 192">
              <a:extLst>
                <a:ext uri="{FF2B5EF4-FFF2-40B4-BE49-F238E27FC236}">
                  <a16:creationId xmlns:a16="http://schemas.microsoft.com/office/drawing/2014/main" id="{0F1596BC-21C5-EBBD-907B-43FB0C44E8E0}"/>
                </a:ext>
              </a:extLst>
            </p:cNvPr>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45" name="Oval 193">
              <a:extLst>
                <a:ext uri="{FF2B5EF4-FFF2-40B4-BE49-F238E27FC236}">
                  <a16:creationId xmlns:a16="http://schemas.microsoft.com/office/drawing/2014/main" id="{37167229-4C29-22C7-36CA-E8242AA24E63}"/>
                </a:ext>
              </a:extLst>
            </p:cNvPr>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46" name="Oval 194">
              <a:extLst>
                <a:ext uri="{FF2B5EF4-FFF2-40B4-BE49-F238E27FC236}">
                  <a16:creationId xmlns:a16="http://schemas.microsoft.com/office/drawing/2014/main" id="{AD21C212-7425-32F3-EB66-D363CFF88633}"/>
                </a:ext>
              </a:extLst>
            </p:cNvPr>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47" name="Oval 195">
              <a:extLst>
                <a:ext uri="{FF2B5EF4-FFF2-40B4-BE49-F238E27FC236}">
                  <a16:creationId xmlns:a16="http://schemas.microsoft.com/office/drawing/2014/main" id="{9B99CC24-D9CE-B725-4C73-13811AA175B4}"/>
                </a:ext>
              </a:extLst>
            </p:cNvPr>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48" name="Oval 196">
              <a:extLst>
                <a:ext uri="{FF2B5EF4-FFF2-40B4-BE49-F238E27FC236}">
                  <a16:creationId xmlns:a16="http://schemas.microsoft.com/office/drawing/2014/main" id="{D72238AA-46B9-5DB3-B0DC-BA45168593CF}"/>
                </a:ext>
              </a:extLst>
            </p:cNvPr>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49" name="Oval 197">
              <a:extLst>
                <a:ext uri="{FF2B5EF4-FFF2-40B4-BE49-F238E27FC236}">
                  <a16:creationId xmlns:a16="http://schemas.microsoft.com/office/drawing/2014/main" id="{7A0EE22D-CA1D-9185-BE58-29E3888F0637}"/>
                </a:ext>
              </a:extLst>
            </p:cNvPr>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50" name="Oval 198">
              <a:extLst>
                <a:ext uri="{FF2B5EF4-FFF2-40B4-BE49-F238E27FC236}">
                  <a16:creationId xmlns:a16="http://schemas.microsoft.com/office/drawing/2014/main" id="{0A7EC907-DE3E-D76F-5FFB-6F2C0BBC5FD1}"/>
                </a:ext>
              </a:extLst>
            </p:cNvPr>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51" name="Oval 199">
              <a:extLst>
                <a:ext uri="{FF2B5EF4-FFF2-40B4-BE49-F238E27FC236}">
                  <a16:creationId xmlns:a16="http://schemas.microsoft.com/office/drawing/2014/main" id="{AE4CD64B-C737-D2A4-DB61-BEDA32BCBC71}"/>
                </a:ext>
              </a:extLst>
            </p:cNvPr>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52" name="Oval 200">
              <a:extLst>
                <a:ext uri="{FF2B5EF4-FFF2-40B4-BE49-F238E27FC236}">
                  <a16:creationId xmlns:a16="http://schemas.microsoft.com/office/drawing/2014/main" id="{1211CFCF-99EE-0832-5E26-77416572611C}"/>
                </a:ext>
              </a:extLst>
            </p:cNvPr>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53" name="Oval 201">
              <a:extLst>
                <a:ext uri="{FF2B5EF4-FFF2-40B4-BE49-F238E27FC236}">
                  <a16:creationId xmlns:a16="http://schemas.microsoft.com/office/drawing/2014/main" id="{EDE92B26-BA0F-787E-CD98-D0442C30DFD6}"/>
                </a:ext>
              </a:extLst>
            </p:cNvPr>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54" name="Oval 202">
              <a:extLst>
                <a:ext uri="{FF2B5EF4-FFF2-40B4-BE49-F238E27FC236}">
                  <a16:creationId xmlns:a16="http://schemas.microsoft.com/office/drawing/2014/main" id="{1BE638EB-A06D-E373-A409-3FEF1648AA1B}"/>
                </a:ext>
              </a:extLst>
            </p:cNvPr>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55" name="Oval 203">
              <a:extLst>
                <a:ext uri="{FF2B5EF4-FFF2-40B4-BE49-F238E27FC236}">
                  <a16:creationId xmlns:a16="http://schemas.microsoft.com/office/drawing/2014/main" id="{72FE97A3-ECC8-E294-15BE-01FB1C4F17DB}"/>
                </a:ext>
              </a:extLst>
            </p:cNvPr>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56" name="Oval 204">
              <a:extLst>
                <a:ext uri="{FF2B5EF4-FFF2-40B4-BE49-F238E27FC236}">
                  <a16:creationId xmlns:a16="http://schemas.microsoft.com/office/drawing/2014/main" id="{065D5A50-04A3-8176-7F7A-305063CCD3D8}"/>
                </a:ext>
              </a:extLst>
            </p:cNvPr>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57" name="Oval 205">
              <a:extLst>
                <a:ext uri="{FF2B5EF4-FFF2-40B4-BE49-F238E27FC236}">
                  <a16:creationId xmlns:a16="http://schemas.microsoft.com/office/drawing/2014/main" id="{CDFD3B45-55B2-4FD1-E530-521566E55EF8}"/>
                </a:ext>
              </a:extLst>
            </p:cNvPr>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58" name="Oval 206">
              <a:extLst>
                <a:ext uri="{FF2B5EF4-FFF2-40B4-BE49-F238E27FC236}">
                  <a16:creationId xmlns:a16="http://schemas.microsoft.com/office/drawing/2014/main" id="{77FD8EB8-D8A5-F48D-CE90-F9065F2E3979}"/>
                </a:ext>
              </a:extLst>
            </p:cNvPr>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59" name="Oval 207">
              <a:extLst>
                <a:ext uri="{FF2B5EF4-FFF2-40B4-BE49-F238E27FC236}">
                  <a16:creationId xmlns:a16="http://schemas.microsoft.com/office/drawing/2014/main" id="{DD12CB6B-4269-7455-4A91-908A22F0A6D7}"/>
                </a:ext>
              </a:extLst>
            </p:cNvPr>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60" name="Oval 208">
              <a:extLst>
                <a:ext uri="{FF2B5EF4-FFF2-40B4-BE49-F238E27FC236}">
                  <a16:creationId xmlns:a16="http://schemas.microsoft.com/office/drawing/2014/main" id="{1C8F8A2E-27D2-EC43-E3A3-BCA80EFD2F69}"/>
                </a:ext>
              </a:extLst>
            </p:cNvPr>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61" name="Oval 209">
              <a:extLst>
                <a:ext uri="{FF2B5EF4-FFF2-40B4-BE49-F238E27FC236}">
                  <a16:creationId xmlns:a16="http://schemas.microsoft.com/office/drawing/2014/main" id="{37D49793-11AA-FE59-9733-4A31F918C673}"/>
                </a:ext>
              </a:extLst>
            </p:cNvPr>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62" name="Oval 210">
              <a:extLst>
                <a:ext uri="{FF2B5EF4-FFF2-40B4-BE49-F238E27FC236}">
                  <a16:creationId xmlns:a16="http://schemas.microsoft.com/office/drawing/2014/main" id="{CAC7E8CB-16A0-5A70-6A02-6464D07CC277}"/>
                </a:ext>
              </a:extLst>
            </p:cNvPr>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63" name="Oval 211">
              <a:extLst>
                <a:ext uri="{FF2B5EF4-FFF2-40B4-BE49-F238E27FC236}">
                  <a16:creationId xmlns:a16="http://schemas.microsoft.com/office/drawing/2014/main" id="{E4937EF9-AE9A-D5A0-81AD-E26317AAB977}"/>
                </a:ext>
              </a:extLst>
            </p:cNvPr>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64" name="Oval 212">
              <a:extLst>
                <a:ext uri="{FF2B5EF4-FFF2-40B4-BE49-F238E27FC236}">
                  <a16:creationId xmlns:a16="http://schemas.microsoft.com/office/drawing/2014/main" id="{1AAA9745-30AC-73B5-17A3-E0F468648A96}"/>
                </a:ext>
              </a:extLst>
            </p:cNvPr>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65" name="Oval 213">
              <a:extLst>
                <a:ext uri="{FF2B5EF4-FFF2-40B4-BE49-F238E27FC236}">
                  <a16:creationId xmlns:a16="http://schemas.microsoft.com/office/drawing/2014/main" id="{27CC685A-D554-51F5-C95B-C934EDDF760A}"/>
                </a:ext>
              </a:extLst>
            </p:cNvPr>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66" name="Oval 214">
              <a:extLst>
                <a:ext uri="{FF2B5EF4-FFF2-40B4-BE49-F238E27FC236}">
                  <a16:creationId xmlns:a16="http://schemas.microsoft.com/office/drawing/2014/main" id="{CBB54437-A74A-3EFB-1053-C585AB444B31}"/>
                </a:ext>
              </a:extLst>
            </p:cNvPr>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67" name="Oval 215">
              <a:extLst>
                <a:ext uri="{FF2B5EF4-FFF2-40B4-BE49-F238E27FC236}">
                  <a16:creationId xmlns:a16="http://schemas.microsoft.com/office/drawing/2014/main" id="{716E66B0-482E-CCCA-E259-472C080F6EB3}"/>
                </a:ext>
              </a:extLst>
            </p:cNvPr>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68" name="Oval 216">
              <a:extLst>
                <a:ext uri="{FF2B5EF4-FFF2-40B4-BE49-F238E27FC236}">
                  <a16:creationId xmlns:a16="http://schemas.microsoft.com/office/drawing/2014/main" id="{5EA14936-6F0A-7676-1288-8FF03850E4E5}"/>
                </a:ext>
              </a:extLst>
            </p:cNvPr>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369" name="Oval 217">
              <a:extLst>
                <a:ext uri="{FF2B5EF4-FFF2-40B4-BE49-F238E27FC236}">
                  <a16:creationId xmlns:a16="http://schemas.microsoft.com/office/drawing/2014/main" id="{C65ABA07-7227-A40D-751A-D0D96C492B64}"/>
                </a:ext>
              </a:extLst>
            </p:cNvPr>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49370" name="Rectangle 218">
            <a:extLst>
              <a:ext uri="{FF2B5EF4-FFF2-40B4-BE49-F238E27FC236}">
                <a16:creationId xmlns:a16="http://schemas.microsoft.com/office/drawing/2014/main" id="{EEFADE5E-4CDA-1A23-E59E-C57FA3DFE2FA}"/>
              </a:ext>
            </a:extLst>
          </p:cNvPr>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fld id="{EBFD6734-CE96-4932-82A6-49F388E24A83}" type="slidenum">
              <a:rPr lang="en-US" altLang="en-US"/>
              <a:pPr/>
              <a:t>‹#›</a:t>
            </a:fld>
            <a:endParaRPr lang="en-US" altLang="en-US"/>
          </a:p>
        </p:txBody>
      </p:sp>
      <p:sp>
        <p:nvSpPr>
          <p:cNvPr id="49371" name="Rectangle 219">
            <a:extLst>
              <a:ext uri="{FF2B5EF4-FFF2-40B4-BE49-F238E27FC236}">
                <a16:creationId xmlns:a16="http://schemas.microsoft.com/office/drawing/2014/main" id="{A7B066FC-7BB5-B1FF-B74B-13BFE7781D8C}"/>
              </a:ext>
            </a:extLst>
          </p:cNvPr>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endParaRPr lang="en-US" altLang="en-US"/>
          </a:p>
        </p:txBody>
      </p:sp>
      <p:sp>
        <p:nvSpPr>
          <p:cNvPr id="49372" name="Rectangle 220">
            <a:extLst>
              <a:ext uri="{FF2B5EF4-FFF2-40B4-BE49-F238E27FC236}">
                <a16:creationId xmlns:a16="http://schemas.microsoft.com/office/drawing/2014/main" id="{83F88B8B-AE2F-A1C4-974D-11F00F52121C}"/>
              </a:ext>
            </a:extLst>
          </p:cNvPr>
          <p:cNvSpPr>
            <a:spLocks noGrp="1" noChangeArrowheads="1"/>
          </p:cNvSpPr>
          <p:nvPr>
            <p:ph type="ftr" sz="quarter" idx="3"/>
          </p:nvPr>
        </p:nvSpPr>
        <p:spPr bwMode="auto">
          <a:xfrm>
            <a:off x="3124200" y="6243638"/>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defRPr>
            </a:lvl1pPr>
          </a:lstStyle>
          <a:p>
            <a:endParaRPr lang="en-US" altLang="en-US"/>
          </a:p>
        </p:txBody>
      </p:sp>
      <p:sp>
        <p:nvSpPr>
          <p:cNvPr id="49373" name="Rectangle 221">
            <a:extLst>
              <a:ext uri="{FF2B5EF4-FFF2-40B4-BE49-F238E27FC236}">
                <a16:creationId xmlns:a16="http://schemas.microsoft.com/office/drawing/2014/main" id="{EF05EFE2-C79C-6D09-2926-220E3C2E5E1C}"/>
              </a:ext>
            </a:extLst>
          </p:cNvPr>
          <p:cNvSpPr>
            <a:spLocks noGrp="1" noChangeArrowheads="1"/>
          </p:cNvSpPr>
          <p:nvPr>
            <p:ph type="body" idx="1"/>
          </p:nvPr>
        </p:nvSpPr>
        <p:spPr bwMode="auto">
          <a:xfrm>
            <a:off x="457200" y="1600200"/>
            <a:ext cx="8229600" cy="453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Klepnutím lze upravit styly předlohy textu.</a:t>
            </a:r>
          </a:p>
          <a:p>
            <a:pPr lvl="1"/>
            <a:r>
              <a:rPr lang="en-US" altLang="en-US"/>
              <a:t>Druhá úroveň</a:t>
            </a:r>
          </a:p>
          <a:p>
            <a:pPr lvl="2"/>
            <a:r>
              <a:rPr lang="en-US" altLang="en-US"/>
              <a:t>Třetí úroveň</a:t>
            </a:r>
          </a:p>
          <a:p>
            <a:pPr lvl="3"/>
            <a:r>
              <a:rPr lang="en-US" altLang="en-US"/>
              <a:t>Čtvrtá úroveň</a:t>
            </a:r>
          </a:p>
          <a:p>
            <a:pPr lvl="4"/>
            <a:r>
              <a:rPr lang="en-US" altLang="en-US"/>
              <a:t>Pátá úroveň</a:t>
            </a:r>
          </a:p>
        </p:txBody>
      </p:sp>
      <p:sp>
        <p:nvSpPr>
          <p:cNvPr id="49374" name="Rectangle 222">
            <a:extLst>
              <a:ext uri="{FF2B5EF4-FFF2-40B4-BE49-F238E27FC236}">
                <a16:creationId xmlns:a16="http://schemas.microsoft.com/office/drawing/2014/main" id="{E3C58E60-4099-E079-68B6-F6F9E648394D}"/>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Klepnutím lze upravit styl předlohy nadpisů.</a:t>
            </a:r>
          </a:p>
        </p:txBody>
      </p:sp>
    </p:spTree>
  </p:cSld>
  <p:clrMap bg1="dk2" tx1="lt1" bg2="dk1"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fontAlgn="base">
        <a:spcBef>
          <a:spcPct val="20000"/>
        </a:spcBef>
        <a:spcAft>
          <a:spcPct val="0"/>
        </a:spcAft>
        <a:buClr>
          <a:schemeClr val="hlink"/>
        </a:buClr>
        <a:buFont typeface="Wingdings" panose="05000000000000000000" pitchFamily="2" charset="2"/>
        <a:buBlip>
          <a:blip r:embed="rId13"/>
        </a:buBlip>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5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Font typeface="Wingdings" panose="05000000000000000000" pitchFamily="2" charset="2"/>
        <a:buBlip>
          <a:blip r:embed="rId13"/>
        </a:buBlip>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folHlink"/>
        </a:buClr>
        <a:buSzPct val="5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Font typeface="Wingdings" panose="05000000000000000000" pitchFamily="2" charset="2"/>
        <a:buBlip>
          <a:blip r:embed="rId13"/>
        </a:buBlip>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9.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7C489B0-B396-1C22-0698-6766805033A7}"/>
              </a:ext>
            </a:extLst>
          </p:cNvPr>
          <p:cNvSpPr>
            <a:spLocks noGrp="1"/>
          </p:cNvSpPr>
          <p:nvPr>
            <p:ph type="ctrTitle" sz="quarter"/>
          </p:nvPr>
        </p:nvSpPr>
        <p:spPr/>
        <p:txBody>
          <a:bodyPr/>
          <a:lstStyle/>
          <a:p>
            <a:pPr>
              <a:defRPr/>
            </a:pPr>
            <a:r>
              <a:rPr lang="en-US" dirty="0"/>
              <a:t>IMPAIRMENT OF HEALTH DUE TO VIOLENCE</a:t>
            </a:r>
            <a:endParaRPr lang="en-GB" dirty="0"/>
          </a:p>
        </p:txBody>
      </p:sp>
      <p:sp>
        <p:nvSpPr>
          <p:cNvPr id="3" name="Podnadpis 2">
            <a:extLst>
              <a:ext uri="{FF2B5EF4-FFF2-40B4-BE49-F238E27FC236}">
                <a16:creationId xmlns:a16="http://schemas.microsoft.com/office/drawing/2014/main" id="{5BD64DA3-0FB6-8D4F-4889-6AA4B92E1FA4}"/>
              </a:ext>
            </a:extLst>
          </p:cNvPr>
          <p:cNvSpPr>
            <a:spLocks noGrp="1"/>
          </p:cNvSpPr>
          <p:nvPr>
            <p:ph type="subTitle" sz="quarter" idx="1"/>
          </p:nvPr>
        </p:nvSpPr>
        <p:spPr/>
        <p:txBody>
          <a:bodyPr/>
          <a:lstStyle/>
          <a:p>
            <a:pPr>
              <a:defRPr/>
            </a:pPr>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EA476A-02E8-D3DF-28EF-91CDAF8A05DF}"/>
              </a:ext>
            </a:extLst>
          </p:cNvPr>
          <p:cNvSpPr>
            <a:spLocks noGrp="1"/>
          </p:cNvSpPr>
          <p:nvPr>
            <p:ph type="title"/>
          </p:nvPr>
        </p:nvSpPr>
        <p:spPr/>
        <p:txBody>
          <a:bodyPr/>
          <a:lstStyle/>
          <a:p>
            <a:pPr>
              <a:defRPr/>
            </a:pPr>
            <a:r>
              <a:rPr lang="cs-CZ" dirty="0" err="1"/>
              <a:t>Main</a:t>
            </a:r>
            <a:r>
              <a:rPr lang="cs-CZ" dirty="0"/>
              <a:t> </a:t>
            </a:r>
            <a:r>
              <a:rPr lang="cs-CZ" dirty="0" err="1"/>
              <a:t>types</a:t>
            </a:r>
            <a:endParaRPr lang="en-GB" dirty="0"/>
          </a:p>
        </p:txBody>
      </p:sp>
      <p:sp>
        <p:nvSpPr>
          <p:cNvPr id="11267" name="TextovéPole 3">
            <a:extLst>
              <a:ext uri="{FF2B5EF4-FFF2-40B4-BE49-F238E27FC236}">
                <a16:creationId xmlns:a16="http://schemas.microsoft.com/office/drawing/2014/main" id="{461F8459-8F00-713F-6535-0724143DD614}"/>
              </a:ext>
            </a:extLst>
          </p:cNvPr>
          <p:cNvSpPr txBox="1">
            <a:spLocks noChangeArrowheads="1"/>
          </p:cNvSpPr>
          <p:nvPr/>
        </p:nvSpPr>
        <p:spPr bwMode="auto">
          <a:xfrm>
            <a:off x="1042988" y="1916113"/>
            <a:ext cx="6408737"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GB" altLang="en-US" sz="2400"/>
              <a:t>Violation of health mechanically:</a:t>
            </a:r>
            <a:endParaRPr lang="cs-CZ" altLang="en-US" sz="2400"/>
          </a:p>
          <a:p>
            <a:r>
              <a:rPr lang="cs-CZ" altLang="en-US" sz="2400"/>
              <a:t>Blunt</a:t>
            </a:r>
          </a:p>
          <a:p>
            <a:r>
              <a:rPr lang="en-GB" altLang="en-US" sz="2400"/>
              <a:t>Sharp</a:t>
            </a:r>
            <a:endParaRPr lang="cs-CZ" altLang="en-US" sz="2400"/>
          </a:p>
          <a:p>
            <a:pPr lvl="1">
              <a:buFont typeface="Arial" panose="020B0604020202020204" pitchFamily="34" charset="0"/>
              <a:buChar char="•"/>
            </a:pPr>
            <a:r>
              <a:rPr lang="en-GB" altLang="en-US" sz="2400"/>
              <a:t>stab wounds</a:t>
            </a:r>
            <a:endParaRPr lang="cs-CZ" altLang="en-US" sz="2400"/>
          </a:p>
          <a:p>
            <a:pPr lvl="1">
              <a:buFont typeface="Arial" panose="020B0604020202020204" pitchFamily="34" charset="0"/>
              <a:buChar char="•"/>
            </a:pPr>
            <a:r>
              <a:rPr lang="cs-CZ" altLang="en-US" sz="2400"/>
              <a:t>scized wound</a:t>
            </a:r>
          </a:p>
          <a:p>
            <a:pPr lvl="1">
              <a:buFont typeface="Arial" panose="020B0604020202020204" pitchFamily="34" charset="0"/>
              <a:buChar char="•"/>
            </a:pPr>
            <a:r>
              <a:rPr lang="en-GB" altLang="en-US" sz="2400"/>
              <a:t>cut wound</a:t>
            </a:r>
            <a:endParaRPr lang="cs-CZ" altLang="en-US" sz="2400"/>
          </a:p>
          <a:p>
            <a:r>
              <a:rPr lang="cs-CZ" altLang="en-US" sz="2400"/>
              <a:t>S</a:t>
            </a:r>
            <a:r>
              <a:rPr lang="en-GB" altLang="en-US" sz="2400"/>
              <a:t>uffocation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4733FE30-F626-CBC4-A69B-15497DCF1ADD}"/>
              </a:ext>
            </a:extLst>
          </p:cNvPr>
          <p:cNvSpPr>
            <a:spLocks noGrp="1" noChangeArrowheads="1"/>
          </p:cNvSpPr>
          <p:nvPr>
            <p:ph type="title"/>
          </p:nvPr>
        </p:nvSpPr>
        <p:spPr>
          <a:xfrm>
            <a:off x="457200" y="381000"/>
            <a:ext cx="8218488" cy="600075"/>
          </a:xfrm>
        </p:spPr>
        <p:txBody>
          <a:bodyPr/>
          <a:lstStyle/>
          <a:p>
            <a:pPr eaLnBrk="1" hangingPunct="1">
              <a:defRPr/>
            </a:pPr>
            <a:r>
              <a:rPr lang="cs-CZ" altLang="cs-CZ" sz="3200" dirty="0"/>
              <a:t>Forensic traumatology</a:t>
            </a:r>
          </a:p>
        </p:txBody>
      </p:sp>
      <p:sp>
        <p:nvSpPr>
          <p:cNvPr id="7171" name="Rectangle 3">
            <a:extLst>
              <a:ext uri="{FF2B5EF4-FFF2-40B4-BE49-F238E27FC236}">
                <a16:creationId xmlns:a16="http://schemas.microsoft.com/office/drawing/2014/main" id="{05533D0B-7C6F-DB47-620F-E1ACAF7F7AA2}"/>
              </a:ext>
            </a:extLst>
          </p:cNvPr>
          <p:cNvSpPr>
            <a:spLocks noGrp="1" noChangeArrowheads="1"/>
          </p:cNvSpPr>
          <p:nvPr>
            <p:ph type="body" sz="half" idx="1"/>
          </p:nvPr>
        </p:nvSpPr>
        <p:spPr>
          <a:xfrm>
            <a:off x="250825" y="1268413"/>
            <a:ext cx="4681538" cy="4968875"/>
          </a:xfrm>
        </p:spPr>
        <p:txBody>
          <a:bodyPr/>
          <a:lstStyle/>
          <a:p>
            <a:pPr eaLnBrk="1" hangingPunct="1">
              <a:defRPr/>
            </a:pPr>
            <a:r>
              <a:rPr lang="cs-CZ" altLang="cs-CZ" sz="2800" dirty="0" err="1"/>
              <a:t>Blunt</a:t>
            </a:r>
            <a:r>
              <a:rPr lang="cs-CZ" altLang="cs-CZ" sz="2800" dirty="0"/>
              <a:t> </a:t>
            </a:r>
            <a:r>
              <a:rPr lang="cs-CZ" altLang="cs-CZ" sz="2800" dirty="0" err="1"/>
              <a:t>injury</a:t>
            </a:r>
            <a:endParaRPr lang="cs-CZ" altLang="cs-CZ" sz="2800" dirty="0"/>
          </a:p>
          <a:p>
            <a:pPr lvl="1" eaLnBrk="1" hangingPunct="1">
              <a:defRPr/>
            </a:pPr>
            <a:r>
              <a:rPr lang="cs-CZ" altLang="cs-CZ" sz="2400" dirty="0"/>
              <a:t> </a:t>
            </a:r>
            <a:r>
              <a:rPr lang="cs-CZ" altLang="cs-CZ" sz="2400" b="1" dirty="0" err="1"/>
              <a:t>Active</a:t>
            </a:r>
            <a:r>
              <a:rPr lang="cs-CZ" altLang="cs-CZ" sz="2400" dirty="0"/>
              <a:t>: </a:t>
            </a:r>
            <a:r>
              <a:rPr lang="en-US" altLang="cs-CZ" sz="2000" dirty="0"/>
              <a:t>kinetic energy acts on the body (blow, impact, stab</a:t>
            </a:r>
            <a:endParaRPr lang="cs-CZ" altLang="cs-CZ" sz="2000" dirty="0"/>
          </a:p>
          <a:p>
            <a:pPr lvl="1" eaLnBrk="1" hangingPunct="1">
              <a:defRPr/>
            </a:pPr>
            <a:r>
              <a:rPr lang="cs-CZ" altLang="cs-CZ" sz="2400" dirty="0"/>
              <a:t> </a:t>
            </a:r>
            <a:r>
              <a:rPr lang="cs-CZ" altLang="cs-CZ" sz="2400" b="1" dirty="0" err="1"/>
              <a:t>Passive</a:t>
            </a:r>
            <a:r>
              <a:rPr lang="cs-CZ" altLang="cs-CZ" sz="2400" dirty="0"/>
              <a:t>: </a:t>
            </a:r>
            <a:r>
              <a:rPr lang="en-US" altLang="cs-CZ" sz="2000" dirty="0"/>
              <a:t>body collides with a solid obstacle</a:t>
            </a:r>
            <a:endParaRPr lang="cs-CZ" altLang="cs-CZ" sz="2000" dirty="0"/>
          </a:p>
          <a:p>
            <a:pPr eaLnBrk="1" hangingPunct="1">
              <a:defRPr/>
            </a:pPr>
            <a:r>
              <a:rPr lang="cs-CZ" altLang="cs-CZ" sz="2800" dirty="0" err="1"/>
              <a:t>Bruise</a:t>
            </a:r>
            <a:r>
              <a:rPr lang="cs-CZ" altLang="cs-CZ" sz="2800" dirty="0"/>
              <a:t>, </a:t>
            </a:r>
            <a:r>
              <a:rPr lang="cs-CZ" altLang="cs-CZ" sz="2800" dirty="0" err="1"/>
              <a:t>contusion</a:t>
            </a:r>
            <a:endParaRPr lang="cs-CZ" altLang="cs-CZ" sz="2800" dirty="0"/>
          </a:p>
          <a:p>
            <a:pPr eaLnBrk="1" hangingPunct="1">
              <a:defRPr/>
            </a:pPr>
            <a:r>
              <a:rPr lang="cs-CZ" altLang="cs-CZ" sz="2800" dirty="0" err="1"/>
              <a:t>Abrasions</a:t>
            </a:r>
            <a:endParaRPr lang="cs-CZ" altLang="cs-CZ" sz="2800" dirty="0"/>
          </a:p>
          <a:p>
            <a:pPr eaLnBrk="1" hangingPunct="1">
              <a:defRPr/>
            </a:pPr>
            <a:r>
              <a:rPr lang="cs-CZ" altLang="cs-CZ" sz="2800" dirty="0" err="1"/>
              <a:t>Contuso-lacerated</a:t>
            </a:r>
            <a:r>
              <a:rPr lang="cs-CZ" altLang="cs-CZ" sz="2800" dirty="0"/>
              <a:t> </a:t>
            </a:r>
            <a:r>
              <a:rPr lang="cs-CZ" altLang="cs-CZ" sz="2800" dirty="0" err="1"/>
              <a:t>wounds</a:t>
            </a:r>
            <a:endParaRPr lang="cs-CZ" altLang="cs-CZ" sz="2800" dirty="0"/>
          </a:p>
          <a:p>
            <a:pPr lvl="1" eaLnBrk="1" hangingPunct="1">
              <a:defRPr/>
            </a:pPr>
            <a:endParaRPr lang="cs-CZ" altLang="cs-CZ" sz="2400" dirty="0"/>
          </a:p>
        </p:txBody>
      </p:sp>
      <p:pic>
        <p:nvPicPr>
          <p:cNvPr id="12292" name="Picture 4" descr="bluntinjuries">
            <a:extLst>
              <a:ext uri="{FF2B5EF4-FFF2-40B4-BE49-F238E27FC236}">
                <a16:creationId xmlns:a16="http://schemas.microsoft.com/office/drawing/2014/main" id="{FE627A30-603D-B011-1536-E3A61172B5FA}"/>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926013" y="1484313"/>
            <a:ext cx="4114800" cy="4537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8F8DB37-F79A-43D1-A531-3398ED8B51B4}"/>
              </a:ext>
            </a:extLst>
          </p:cNvPr>
          <p:cNvSpPr>
            <a:spLocks noGrp="1"/>
          </p:cNvSpPr>
          <p:nvPr>
            <p:ph type="title"/>
          </p:nvPr>
        </p:nvSpPr>
        <p:spPr>
          <a:xfrm>
            <a:off x="457200" y="381000"/>
            <a:ext cx="8229600" cy="600075"/>
          </a:xfrm>
        </p:spPr>
        <p:txBody>
          <a:bodyPr/>
          <a:lstStyle/>
          <a:p>
            <a:pPr>
              <a:defRPr/>
            </a:pPr>
            <a:r>
              <a:rPr lang="cs-CZ" dirty="0" err="1"/>
              <a:t>Bruise</a:t>
            </a:r>
            <a:r>
              <a:rPr lang="cs-CZ" dirty="0"/>
              <a:t>, </a:t>
            </a:r>
            <a:r>
              <a:rPr lang="cs-CZ" dirty="0" err="1"/>
              <a:t>contusion</a:t>
            </a:r>
            <a:endParaRPr lang="en-GB" dirty="0"/>
          </a:p>
        </p:txBody>
      </p:sp>
      <p:pic>
        <p:nvPicPr>
          <p:cNvPr id="13315" name="Obrázek 2">
            <a:extLst>
              <a:ext uri="{FF2B5EF4-FFF2-40B4-BE49-F238E27FC236}">
                <a16:creationId xmlns:a16="http://schemas.microsoft.com/office/drawing/2014/main" id="{E3E1C410-7115-BBAF-F0A3-669964835E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125538"/>
            <a:ext cx="3657600" cy="244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Obrázek 3">
            <a:extLst>
              <a:ext uri="{FF2B5EF4-FFF2-40B4-BE49-F238E27FC236}">
                <a16:creationId xmlns:a16="http://schemas.microsoft.com/office/drawing/2014/main" id="{F556943C-7DE2-0017-126A-5019890C6A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2863" y="3582988"/>
            <a:ext cx="3597275"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Obrázek 4">
            <a:extLst>
              <a:ext uri="{FF2B5EF4-FFF2-40B4-BE49-F238E27FC236}">
                <a16:creationId xmlns:a16="http://schemas.microsoft.com/office/drawing/2014/main" id="{31606D33-DA7C-A631-375E-29B07C2D62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3238" y="3803650"/>
            <a:ext cx="3255962"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TextovéPole 6">
            <a:extLst>
              <a:ext uri="{FF2B5EF4-FFF2-40B4-BE49-F238E27FC236}">
                <a16:creationId xmlns:a16="http://schemas.microsoft.com/office/drawing/2014/main" id="{AACFD1C5-0506-7B53-F0D6-B108A56503A4}"/>
              </a:ext>
            </a:extLst>
          </p:cNvPr>
          <p:cNvSpPr txBox="1">
            <a:spLocks noChangeArrowheads="1"/>
          </p:cNvSpPr>
          <p:nvPr/>
        </p:nvSpPr>
        <p:spPr bwMode="auto">
          <a:xfrm>
            <a:off x="457200" y="1412875"/>
            <a:ext cx="4572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marL="285750" indent="-285750">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buFont typeface="Courier New" panose="02070309020205020404" pitchFamily="49" charset="0"/>
              <a:buChar char="o"/>
            </a:pPr>
            <a:r>
              <a:rPr lang="en-US" altLang="en-US" dirty="0">
                <a:latin typeface="Tahoma"/>
                <a:ea typeface="Tahoma"/>
                <a:cs typeface="Tahoma"/>
              </a:rPr>
              <a:t>It is a sign of a vital reaction</a:t>
            </a:r>
            <a:endParaRPr lang="cs-CZ" altLang="en-US" dirty="0">
              <a:latin typeface="Tahoma"/>
              <a:ea typeface="Tahoma"/>
              <a:cs typeface="Tahoma"/>
            </a:endParaRPr>
          </a:p>
          <a:p>
            <a:pPr>
              <a:buFont typeface="Courier New" panose="02070309020205020404" pitchFamily="49" charset="0"/>
              <a:buChar char="o"/>
            </a:pPr>
            <a:r>
              <a:rPr lang="cs-CZ" altLang="en-US">
                <a:latin typeface="Tahoma"/>
                <a:ea typeface="Tahoma"/>
                <a:cs typeface="Tahoma"/>
              </a:rPr>
              <a:t>It</a:t>
            </a:r>
            <a:r>
              <a:rPr lang="cs-CZ" altLang="en-US" dirty="0">
                <a:latin typeface="Tahoma"/>
                <a:ea typeface="Tahoma"/>
                <a:cs typeface="Tahoma"/>
              </a:rPr>
              <a:t> </a:t>
            </a:r>
            <a:r>
              <a:rPr lang="en-US" altLang="en-US" dirty="0">
                <a:latin typeface="Tahoma"/>
                <a:ea typeface="Tahoma"/>
                <a:cs typeface="Tahoma"/>
              </a:rPr>
              <a:t>is evidence that an injury has occurred</a:t>
            </a:r>
            <a:endParaRPr lang="cs-CZ" altLang="en-US" dirty="0">
              <a:latin typeface="Tahoma"/>
              <a:ea typeface="Tahoma"/>
              <a:cs typeface="Tahoma"/>
            </a:endParaRPr>
          </a:p>
          <a:p>
            <a:pPr>
              <a:buFont typeface="Courier New" panose="02070309020205020404" pitchFamily="49" charset="0"/>
              <a:buChar char="o"/>
            </a:pPr>
            <a:r>
              <a:rPr lang="en-US" altLang="en-US" dirty="0">
                <a:latin typeface="Tahoma"/>
                <a:ea typeface="Tahoma"/>
                <a:cs typeface="Tahoma"/>
              </a:rPr>
              <a:t>the color change enables dating</a:t>
            </a:r>
            <a:r>
              <a:rPr lang="cs-CZ" altLang="en-US" dirty="0">
                <a:latin typeface="Tahoma"/>
                <a:ea typeface="Tahoma"/>
                <a:cs typeface="Tahoma"/>
              </a:rPr>
              <a:t> </a:t>
            </a:r>
            <a:endParaRPr lang="cs-CZ" altLang="en-US" dirty="0">
              <a:ea typeface="Tahoma"/>
              <a:cs typeface="Tahoma"/>
            </a:endParaRPr>
          </a:p>
          <a:p>
            <a:pPr>
              <a:buFont typeface="Courier New" panose="02070309020205020404" pitchFamily="49" charset="0"/>
              <a:buChar char="o"/>
            </a:pPr>
            <a:r>
              <a:rPr lang="en-US" altLang="en-US" dirty="0">
                <a:latin typeface="Tahoma"/>
                <a:ea typeface="Tahoma"/>
                <a:cs typeface="Tahoma"/>
              </a:rPr>
              <a:t>the shape will sometimes help identify the object</a:t>
            </a:r>
            <a:endParaRPr lang="en-GB" altLang="en-US" dirty="0">
              <a:latin typeface="Tahoma"/>
              <a:ea typeface="Tahoma"/>
              <a:cs typeface="Tahom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ADF705-DC8B-387F-4388-C88287B34711}"/>
              </a:ext>
            </a:extLst>
          </p:cNvPr>
          <p:cNvSpPr>
            <a:spLocks noGrp="1"/>
          </p:cNvSpPr>
          <p:nvPr>
            <p:ph type="title"/>
          </p:nvPr>
        </p:nvSpPr>
        <p:spPr>
          <a:xfrm>
            <a:off x="457200" y="381000"/>
            <a:ext cx="8229600" cy="744538"/>
          </a:xfrm>
        </p:spPr>
        <p:txBody>
          <a:bodyPr/>
          <a:lstStyle/>
          <a:p>
            <a:pPr>
              <a:defRPr/>
            </a:pPr>
            <a:r>
              <a:rPr lang="cs-CZ" dirty="0" err="1"/>
              <a:t>Abrasion</a:t>
            </a:r>
            <a:endParaRPr lang="en-GB" dirty="0"/>
          </a:p>
        </p:txBody>
      </p:sp>
      <p:pic>
        <p:nvPicPr>
          <p:cNvPr id="14339" name="Obrázek 2">
            <a:extLst>
              <a:ext uri="{FF2B5EF4-FFF2-40B4-BE49-F238E27FC236}">
                <a16:creationId xmlns:a16="http://schemas.microsoft.com/office/drawing/2014/main" id="{57AEA8C7-6741-B016-E67A-1B230BD7C2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7763" y="1125538"/>
            <a:ext cx="3729037"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Obrázek 3">
            <a:extLst>
              <a:ext uri="{FF2B5EF4-FFF2-40B4-BE49-F238E27FC236}">
                <a16:creationId xmlns:a16="http://schemas.microsoft.com/office/drawing/2014/main" id="{D7786E4C-ECE0-879B-FCF1-587D3D22ED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821113"/>
            <a:ext cx="1966913" cy="284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Obrázek 4">
            <a:extLst>
              <a:ext uri="{FF2B5EF4-FFF2-40B4-BE49-F238E27FC236}">
                <a16:creationId xmlns:a16="http://schemas.microsoft.com/office/drawing/2014/main" id="{1DE0B6F6-DD3F-1F4A-35DC-0E6365F73D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3786188"/>
            <a:ext cx="4864100" cy="287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ovéPole 6">
            <a:extLst>
              <a:ext uri="{FF2B5EF4-FFF2-40B4-BE49-F238E27FC236}">
                <a16:creationId xmlns:a16="http://schemas.microsoft.com/office/drawing/2014/main" id="{768A9812-5F58-682E-7B5A-65639A490FF6}"/>
              </a:ext>
            </a:extLst>
          </p:cNvPr>
          <p:cNvSpPr txBox="1">
            <a:spLocks noChangeArrowheads="1"/>
          </p:cNvSpPr>
          <p:nvPr/>
        </p:nvSpPr>
        <p:spPr bwMode="auto">
          <a:xfrm>
            <a:off x="385763" y="1412875"/>
            <a:ext cx="45720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dirty="0">
                <a:latin typeface="Tahoma"/>
                <a:ea typeface="Tahoma"/>
                <a:cs typeface="Tahoma"/>
              </a:rPr>
              <a:t>Forensic significance</a:t>
            </a:r>
            <a:r>
              <a:rPr lang="cs-CZ" altLang="en-US" dirty="0">
                <a:latin typeface="Tahoma"/>
                <a:ea typeface="Tahoma"/>
                <a:cs typeface="Tahoma"/>
              </a:rPr>
              <a:t>:</a:t>
            </a:r>
          </a:p>
          <a:p>
            <a:r>
              <a:rPr lang="en-US" altLang="en-US" dirty="0">
                <a:latin typeface="Tahoma"/>
                <a:ea typeface="Tahoma"/>
                <a:cs typeface="Tahoma"/>
              </a:rPr>
              <a:t>color: reddish-brown is a sign of a vital reaction, i.e. that the injury occurred alive,</a:t>
            </a:r>
            <a:endParaRPr lang="cs-CZ" altLang="en-US" dirty="0">
              <a:latin typeface="Tahoma"/>
              <a:ea typeface="Tahoma"/>
              <a:cs typeface="Tahoma"/>
            </a:endParaRPr>
          </a:p>
          <a:p>
            <a:r>
              <a:rPr lang="en-US" altLang="en-US" dirty="0">
                <a:latin typeface="Tahoma"/>
                <a:ea typeface="Tahoma"/>
                <a:cs typeface="Tahoma"/>
              </a:rPr>
              <a:t>they can help explain the mechanism of injury</a:t>
            </a:r>
            <a:endParaRPr lang="en-GB" altLang="en-US" dirty="0">
              <a:latin typeface="Tahoma"/>
              <a:ea typeface="Tahoma"/>
              <a:cs typeface="Tahom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942B4CC-F2BA-01D9-D452-5D22BFFA0052}"/>
              </a:ext>
            </a:extLst>
          </p:cNvPr>
          <p:cNvSpPr>
            <a:spLocks noGrp="1"/>
          </p:cNvSpPr>
          <p:nvPr>
            <p:ph type="title"/>
          </p:nvPr>
        </p:nvSpPr>
        <p:spPr>
          <a:xfrm>
            <a:off x="457200" y="381000"/>
            <a:ext cx="8229600" cy="600075"/>
          </a:xfrm>
        </p:spPr>
        <p:txBody>
          <a:bodyPr/>
          <a:lstStyle/>
          <a:p>
            <a:pPr>
              <a:defRPr/>
            </a:pPr>
            <a:r>
              <a:rPr lang="cs-CZ"/>
              <a:t>Contused/lacerated wonds</a:t>
            </a:r>
            <a:endParaRPr lang="en-GB" dirty="0"/>
          </a:p>
        </p:txBody>
      </p:sp>
      <p:pic>
        <p:nvPicPr>
          <p:cNvPr id="15363" name="Obrázek 2">
            <a:extLst>
              <a:ext uri="{FF2B5EF4-FFF2-40B4-BE49-F238E27FC236}">
                <a16:creationId xmlns:a16="http://schemas.microsoft.com/office/drawing/2014/main" id="{3154EA00-7DCF-0642-9890-CFD4D2B9B3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3068638"/>
            <a:ext cx="3892550" cy="291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Obrázek 3">
            <a:extLst>
              <a:ext uri="{FF2B5EF4-FFF2-40B4-BE49-F238E27FC236}">
                <a16:creationId xmlns:a16="http://schemas.microsoft.com/office/drawing/2014/main" id="{E81047EB-7D9F-5F50-1FFE-11174C1190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7863"/>
          <a:stretch>
            <a:fillRect/>
          </a:stretch>
        </p:blipFill>
        <p:spPr bwMode="auto">
          <a:xfrm>
            <a:off x="323850" y="3068638"/>
            <a:ext cx="4481513" cy="291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ovéPole 5">
            <a:extLst>
              <a:ext uri="{FF2B5EF4-FFF2-40B4-BE49-F238E27FC236}">
                <a16:creationId xmlns:a16="http://schemas.microsoft.com/office/drawing/2014/main" id="{B70CE5A2-705C-D54C-4217-1E7A4F1F220F}"/>
              </a:ext>
            </a:extLst>
          </p:cNvPr>
          <p:cNvSpPr txBox="1">
            <a:spLocks noChangeArrowheads="1"/>
          </p:cNvSpPr>
          <p:nvPr/>
        </p:nvSpPr>
        <p:spPr bwMode="auto">
          <a:xfrm>
            <a:off x="323850" y="1196975"/>
            <a:ext cx="85725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cs-CZ" altLang="en-US"/>
              <a:t>Morphology of CL wounds:</a:t>
            </a:r>
          </a:p>
          <a:p>
            <a:r>
              <a:rPr lang="cs-CZ" altLang="en-US"/>
              <a:t>t</a:t>
            </a:r>
            <a:r>
              <a:rPr lang="en-US" altLang="en-US"/>
              <a:t>he laceration has obtuse angles, the edges are uneven, the subcutaneous tissue is usually bruised. There is a blood spurt at the base and so-called fibrous bridges are visible - thin fibers of the tissue that connect the edges of the wound at the base of the wound</a:t>
            </a:r>
            <a:endParaRPr lang="en-GB"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09CBB0AD-5A1B-6D7F-CABD-5478D0938C51}"/>
              </a:ext>
            </a:extLst>
          </p:cNvPr>
          <p:cNvSpPr>
            <a:spLocks noGrp="1" noChangeArrowheads="1"/>
          </p:cNvSpPr>
          <p:nvPr>
            <p:ph type="title"/>
          </p:nvPr>
        </p:nvSpPr>
        <p:spPr>
          <a:xfrm>
            <a:off x="468313" y="188913"/>
            <a:ext cx="8075612" cy="561975"/>
          </a:xfrm>
        </p:spPr>
        <p:txBody>
          <a:bodyPr/>
          <a:lstStyle/>
          <a:p>
            <a:pPr eaLnBrk="1" hangingPunct="1">
              <a:defRPr/>
            </a:pPr>
            <a:r>
              <a:rPr lang="cs-CZ" altLang="cs-CZ" sz="2800"/>
              <a:t>Forensic traumatology</a:t>
            </a:r>
          </a:p>
        </p:txBody>
      </p:sp>
      <p:sp>
        <p:nvSpPr>
          <p:cNvPr id="11267" name="Rectangle 3">
            <a:extLst>
              <a:ext uri="{FF2B5EF4-FFF2-40B4-BE49-F238E27FC236}">
                <a16:creationId xmlns:a16="http://schemas.microsoft.com/office/drawing/2014/main" id="{05ACE18B-D1E3-CCEE-76F5-AF256E4C4290}"/>
              </a:ext>
            </a:extLst>
          </p:cNvPr>
          <p:cNvSpPr>
            <a:spLocks noGrp="1" noChangeArrowheads="1"/>
          </p:cNvSpPr>
          <p:nvPr>
            <p:ph type="body" idx="1"/>
          </p:nvPr>
        </p:nvSpPr>
        <p:spPr>
          <a:xfrm>
            <a:off x="323850" y="836613"/>
            <a:ext cx="8569325" cy="5832475"/>
          </a:xfrm>
        </p:spPr>
        <p:txBody>
          <a:bodyPr/>
          <a:lstStyle/>
          <a:p>
            <a:pPr eaLnBrk="1" hangingPunct="1">
              <a:defRPr/>
            </a:pPr>
            <a:r>
              <a:rPr lang="cs-CZ" altLang="cs-CZ" sz="2800"/>
              <a:t>Injury caused by sharp instrument</a:t>
            </a:r>
          </a:p>
          <a:p>
            <a:pPr lvl="1" eaLnBrk="1" hangingPunct="1">
              <a:defRPr/>
            </a:pPr>
            <a:r>
              <a:rPr lang="cs-CZ" altLang="cs-CZ"/>
              <a:t>Wounds</a:t>
            </a:r>
          </a:p>
          <a:p>
            <a:pPr lvl="2" eaLnBrk="1" hangingPunct="1">
              <a:defRPr/>
            </a:pPr>
            <a:r>
              <a:rPr lang="cs-CZ" altLang="cs-CZ" sz="2800"/>
              <a:t>Incised wounds</a:t>
            </a:r>
          </a:p>
          <a:p>
            <a:pPr lvl="3" eaLnBrk="1" hangingPunct="1">
              <a:defRPr/>
            </a:pPr>
            <a:r>
              <a:rPr lang="cs-CZ" altLang="cs-CZ" sz="2800"/>
              <a:t>They occur by pulling and pressing of a sharp instrument on the skin</a:t>
            </a:r>
          </a:p>
          <a:p>
            <a:pPr lvl="2" eaLnBrk="1" hangingPunct="1">
              <a:defRPr/>
            </a:pPr>
            <a:r>
              <a:rPr lang="cs-CZ" altLang="cs-CZ" sz="2800"/>
              <a:t>Cut wounds</a:t>
            </a:r>
          </a:p>
          <a:p>
            <a:pPr lvl="3" eaLnBrk="1" hangingPunct="1">
              <a:defRPr/>
            </a:pPr>
            <a:r>
              <a:rPr lang="cs-CZ" altLang="cs-CZ" sz="2800"/>
              <a:t>They occur when a cut instrument (an axe, a sword) falls on the skin</a:t>
            </a:r>
          </a:p>
          <a:p>
            <a:pPr lvl="2" eaLnBrk="1" hangingPunct="1">
              <a:defRPr/>
            </a:pPr>
            <a:r>
              <a:rPr lang="cs-CZ" altLang="cs-CZ" sz="2800"/>
              <a:t>Stab wounds</a:t>
            </a:r>
          </a:p>
          <a:p>
            <a:pPr lvl="3" eaLnBrk="1" hangingPunct="1">
              <a:defRPr/>
            </a:pPr>
            <a:r>
              <a:rPr lang="cs-CZ" altLang="cs-CZ" sz="2800"/>
              <a:t>They occur when a narrow pointed sharp instrument penetrates in to the body facing its longitudinal axis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A750FE-9FF0-9E58-461A-E01474CA55C1}"/>
              </a:ext>
            </a:extLst>
          </p:cNvPr>
          <p:cNvSpPr>
            <a:spLocks noGrp="1"/>
          </p:cNvSpPr>
          <p:nvPr>
            <p:ph type="title"/>
          </p:nvPr>
        </p:nvSpPr>
        <p:spPr>
          <a:xfrm>
            <a:off x="457200" y="381000"/>
            <a:ext cx="8229600" cy="744538"/>
          </a:xfrm>
        </p:spPr>
        <p:txBody>
          <a:bodyPr/>
          <a:lstStyle/>
          <a:p>
            <a:pPr>
              <a:defRPr/>
            </a:pPr>
            <a:r>
              <a:rPr lang="cs-CZ" dirty="0" err="1"/>
              <a:t>Morphology</a:t>
            </a:r>
            <a:r>
              <a:rPr lang="cs-CZ" dirty="0"/>
              <a:t> of </a:t>
            </a:r>
            <a:r>
              <a:rPr lang="cs-CZ" dirty="0" err="1"/>
              <a:t>sharp</a:t>
            </a:r>
            <a:r>
              <a:rPr lang="cs-CZ" dirty="0"/>
              <a:t> </a:t>
            </a:r>
            <a:r>
              <a:rPr lang="cs-CZ" dirty="0" err="1"/>
              <a:t>wounds</a:t>
            </a:r>
            <a:endParaRPr lang="en-GB" dirty="0"/>
          </a:p>
        </p:txBody>
      </p:sp>
      <p:sp>
        <p:nvSpPr>
          <p:cNvPr id="17411" name="TextovéPole 5">
            <a:extLst>
              <a:ext uri="{FF2B5EF4-FFF2-40B4-BE49-F238E27FC236}">
                <a16:creationId xmlns:a16="http://schemas.microsoft.com/office/drawing/2014/main" id="{0C7A37AA-1A67-F03D-58FE-6BEEF8E566A0}"/>
              </a:ext>
            </a:extLst>
          </p:cNvPr>
          <p:cNvSpPr txBox="1">
            <a:spLocks noChangeArrowheads="1"/>
          </p:cNvSpPr>
          <p:nvPr/>
        </p:nvSpPr>
        <p:spPr bwMode="auto">
          <a:xfrm>
            <a:off x="539750" y="1341438"/>
            <a:ext cx="4032250" cy="510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a:defRPr>
                <a:solidFill>
                  <a:schemeClr val="tx1"/>
                </a:solidFill>
                <a:latin typeface="Tahoma" panose="020B0604030504040204" pitchFamily="34" charset="0"/>
              </a:defRPr>
            </a:lvl2pPr>
            <a:lvl3pPr>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cs-CZ" altLang="en-US"/>
              <a:t>Edge</a:t>
            </a:r>
            <a:r>
              <a:rPr lang="en-US" altLang="en-US"/>
              <a:t>:</a:t>
            </a:r>
            <a:r>
              <a:rPr lang="cs-CZ" altLang="en-US"/>
              <a:t> </a:t>
            </a:r>
          </a:p>
          <a:p>
            <a:pPr lvl="1"/>
            <a:r>
              <a:rPr lang="en-US" altLang="en-US"/>
              <a:t>they are smooth</a:t>
            </a:r>
            <a:endParaRPr lang="cs-CZ" altLang="en-US"/>
          </a:p>
          <a:p>
            <a:r>
              <a:rPr lang="en-US" altLang="en-US"/>
              <a:t>Angles:</a:t>
            </a:r>
            <a:endParaRPr lang="cs-CZ" altLang="en-US"/>
          </a:p>
          <a:p>
            <a:pPr lvl="1"/>
            <a:r>
              <a:rPr lang="en-US" altLang="en-US"/>
              <a:t>sharp/round (according to the shape of the blade)</a:t>
            </a:r>
            <a:r>
              <a:rPr lang="cs-CZ" altLang="en-US"/>
              <a:t> </a:t>
            </a:r>
          </a:p>
          <a:p>
            <a:pPr lvl="2"/>
            <a:r>
              <a:rPr lang="en-US" altLang="en-US" sz="1600"/>
              <a:t>Where there is an acute angle, it may be additionala small incision, a small flap of skin is formed,caused by re-movement of the instrument in the wound.For cuts, both angles are sharp, for stab wounds they areeither both sharp, or one sharp and the other round</a:t>
            </a:r>
            <a:r>
              <a:rPr lang="en-US" altLang="en-US"/>
              <a:t>.</a:t>
            </a:r>
            <a:endParaRPr lang="cs-CZ" altLang="en-US"/>
          </a:p>
          <a:p>
            <a:r>
              <a:rPr lang="en-US" altLang="en-US"/>
              <a:t>Length:</a:t>
            </a:r>
            <a:r>
              <a:rPr lang="cs-CZ" altLang="en-US"/>
              <a:t> </a:t>
            </a:r>
          </a:p>
          <a:p>
            <a:pPr lvl="1"/>
            <a:r>
              <a:rPr lang="en-US" altLang="en-US"/>
              <a:t>distance between angles</a:t>
            </a:r>
            <a:endParaRPr lang="cs-CZ" altLang="en-US"/>
          </a:p>
          <a:p>
            <a:r>
              <a:rPr lang="en-US" altLang="en-US"/>
              <a:t>Width:</a:t>
            </a:r>
            <a:r>
              <a:rPr lang="cs-CZ" altLang="en-US"/>
              <a:t> </a:t>
            </a:r>
          </a:p>
          <a:p>
            <a:pPr lvl="1"/>
            <a:r>
              <a:rPr lang="en-US" altLang="en-US"/>
              <a:t>distance between edges</a:t>
            </a:r>
            <a:endParaRPr lang="cs-CZ" altLang="en-US"/>
          </a:p>
          <a:p>
            <a:r>
              <a:rPr lang="en-US" altLang="en-US"/>
              <a:t>Depth</a:t>
            </a:r>
            <a:endParaRPr lang="en-GB" altLang="en-US"/>
          </a:p>
        </p:txBody>
      </p:sp>
      <p:pic>
        <p:nvPicPr>
          <p:cNvPr id="17412" name="Obrázek 6">
            <a:extLst>
              <a:ext uri="{FF2B5EF4-FFF2-40B4-BE49-F238E27FC236}">
                <a16:creationId xmlns:a16="http://schemas.microsoft.com/office/drawing/2014/main" id="{F036D316-D7CE-EA47-E5C2-E25629D1EE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4838" y="2130425"/>
            <a:ext cx="1158875"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Řečová bublina: obdélníkový bublinový popisek 7">
            <a:extLst>
              <a:ext uri="{FF2B5EF4-FFF2-40B4-BE49-F238E27FC236}">
                <a16:creationId xmlns:a16="http://schemas.microsoft.com/office/drawing/2014/main" id="{DE978895-64CC-D063-EE7D-349C93D6C700}"/>
              </a:ext>
            </a:extLst>
          </p:cNvPr>
          <p:cNvSpPr/>
          <p:nvPr/>
        </p:nvSpPr>
        <p:spPr>
          <a:xfrm>
            <a:off x="4140200" y="1484313"/>
            <a:ext cx="914400" cy="431800"/>
          </a:xfrm>
          <a:prstGeom prst="wedgeRectCallout">
            <a:avLst>
              <a:gd name="adj1" fmla="val 158333"/>
              <a:gd name="adj2" fmla="val 316096"/>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dirty="0" err="1"/>
              <a:t>edge</a:t>
            </a:r>
            <a:endParaRPr lang="en-GB" dirty="0"/>
          </a:p>
        </p:txBody>
      </p:sp>
      <p:sp>
        <p:nvSpPr>
          <p:cNvPr id="10" name="Řečová bublina: obdélníkový bublinový popisek 9">
            <a:extLst>
              <a:ext uri="{FF2B5EF4-FFF2-40B4-BE49-F238E27FC236}">
                <a16:creationId xmlns:a16="http://schemas.microsoft.com/office/drawing/2014/main" id="{9D1E8F72-8818-9D45-B441-BD79A3AE6665}"/>
              </a:ext>
            </a:extLst>
          </p:cNvPr>
          <p:cNvSpPr/>
          <p:nvPr/>
        </p:nvSpPr>
        <p:spPr>
          <a:xfrm>
            <a:off x="7956550" y="1700213"/>
            <a:ext cx="914400" cy="612775"/>
          </a:xfrm>
          <a:prstGeom prst="wedgeRectCallout">
            <a:avLst>
              <a:gd name="adj1" fmla="val -230208"/>
              <a:gd name="adj2" fmla="val 53172"/>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dirty="0"/>
              <a:t>Sharp </a:t>
            </a:r>
            <a:r>
              <a:rPr lang="cs-CZ" dirty="0" err="1"/>
              <a:t>angle</a:t>
            </a:r>
            <a:endParaRPr lang="en-GB" dirty="0"/>
          </a:p>
        </p:txBody>
      </p:sp>
      <p:sp>
        <p:nvSpPr>
          <p:cNvPr id="11" name="Řečová bublina: obdélníkový bublinový popisek 10">
            <a:extLst>
              <a:ext uri="{FF2B5EF4-FFF2-40B4-BE49-F238E27FC236}">
                <a16:creationId xmlns:a16="http://schemas.microsoft.com/office/drawing/2014/main" id="{C252EE65-F9C1-0E0F-C31B-AEC5BCFE5188}"/>
              </a:ext>
            </a:extLst>
          </p:cNvPr>
          <p:cNvSpPr/>
          <p:nvPr/>
        </p:nvSpPr>
        <p:spPr>
          <a:xfrm>
            <a:off x="7812088" y="5899150"/>
            <a:ext cx="792162" cy="612775"/>
          </a:xfrm>
          <a:prstGeom prst="wedgeRectCallout">
            <a:avLst>
              <a:gd name="adj1" fmla="val -255208"/>
              <a:gd name="adj2" fmla="val -145833"/>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dirty="0" err="1"/>
              <a:t>Blunt</a:t>
            </a:r>
            <a:r>
              <a:rPr lang="cs-CZ" dirty="0"/>
              <a:t> </a:t>
            </a:r>
            <a:r>
              <a:rPr lang="cs-CZ" dirty="0" err="1"/>
              <a:t>angle</a:t>
            </a:r>
            <a:endParaRPr lang="en-GB" dirty="0"/>
          </a:p>
        </p:txBody>
      </p:sp>
      <p:sp>
        <p:nvSpPr>
          <p:cNvPr id="14" name="Řečová bublina: obdélníkový bublinový popisek 13">
            <a:extLst>
              <a:ext uri="{FF2B5EF4-FFF2-40B4-BE49-F238E27FC236}">
                <a16:creationId xmlns:a16="http://schemas.microsoft.com/office/drawing/2014/main" id="{5E191546-2C84-E9C0-4A3C-0F5489F93E69}"/>
              </a:ext>
            </a:extLst>
          </p:cNvPr>
          <p:cNvSpPr/>
          <p:nvPr/>
        </p:nvSpPr>
        <p:spPr>
          <a:xfrm>
            <a:off x="7469188" y="4503738"/>
            <a:ext cx="914400" cy="612775"/>
          </a:xfrm>
          <a:prstGeom prst="wedgeRectCallout">
            <a:avLst>
              <a:gd name="adj1" fmla="val -187500"/>
              <a:gd name="adj2" fmla="val -122512"/>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dirty="0" err="1"/>
              <a:t>width</a:t>
            </a:r>
            <a:endParaRPr lang="en-GB" dirty="0"/>
          </a:p>
        </p:txBody>
      </p:sp>
      <p:cxnSp>
        <p:nvCxnSpPr>
          <p:cNvPr id="19" name="Přímá spojnice se šipkou 18">
            <a:extLst>
              <a:ext uri="{FF2B5EF4-FFF2-40B4-BE49-F238E27FC236}">
                <a16:creationId xmlns:a16="http://schemas.microsoft.com/office/drawing/2014/main" id="{E9A47968-2140-E309-3CC8-8D5B50AE1CF2}"/>
              </a:ext>
            </a:extLst>
          </p:cNvPr>
          <p:cNvCxnSpPr>
            <a:cxnSpLocks/>
          </p:cNvCxnSpPr>
          <p:nvPr/>
        </p:nvCxnSpPr>
        <p:spPr>
          <a:xfrm flipH="1">
            <a:off x="6156325" y="2708275"/>
            <a:ext cx="84138" cy="259238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Přímá spojnice se šipkou 21">
            <a:extLst>
              <a:ext uri="{FF2B5EF4-FFF2-40B4-BE49-F238E27FC236}">
                <a16:creationId xmlns:a16="http://schemas.microsoft.com/office/drawing/2014/main" id="{6C6AE4F2-F895-8D13-267F-8CD732EC5EB6}"/>
              </a:ext>
            </a:extLst>
          </p:cNvPr>
          <p:cNvCxnSpPr/>
          <p:nvPr/>
        </p:nvCxnSpPr>
        <p:spPr>
          <a:xfrm>
            <a:off x="5867400" y="4005263"/>
            <a:ext cx="67468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Řečová bublina: obdélníkový bublinový popisek 22">
            <a:extLst>
              <a:ext uri="{FF2B5EF4-FFF2-40B4-BE49-F238E27FC236}">
                <a16:creationId xmlns:a16="http://schemas.microsoft.com/office/drawing/2014/main" id="{CAA72881-1592-4BE1-3429-5527E5A48B15}"/>
              </a:ext>
            </a:extLst>
          </p:cNvPr>
          <p:cNvSpPr/>
          <p:nvPr/>
        </p:nvSpPr>
        <p:spPr>
          <a:xfrm>
            <a:off x="7469188" y="3284538"/>
            <a:ext cx="914400" cy="612775"/>
          </a:xfrm>
          <a:prstGeom prst="wedgeRectCallout">
            <a:avLst>
              <a:gd name="adj1" fmla="val -186458"/>
              <a:gd name="adj2" fmla="val 20522"/>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dirty="0" err="1"/>
              <a:t>length</a:t>
            </a:r>
            <a:endParaRPr lang="en-GB"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Obrázek 1">
            <a:extLst>
              <a:ext uri="{FF2B5EF4-FFF2-40B4-BE49-F238E27FC236}">
                <a16:creationId xmlns:a16="http://schemas.microsoft.com/office/drawing/2014/main" id="{30FEE2E6-9AD2-57DF-70C8-5E97871C38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377" y="1253500"/>
            <a:ext cx="3351655" cy="2861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209C615F-BBE9-3DFA-BCFE-6FFEE76A69CE}"/>
              </a:ext>
            </a:extLst>
          </p:cNvPr>
          <p:cNvPicPr>
            <a:picLocks noChangeAspect="1"/>
          </p:cNvPicPr>
          <p:nvPr/>
        </p:nvPicPr>
        <p:blipFill>
          <a:blip r:embed="rId3"/>
          <a:stretch>
            <a:fillRect/>
          </a:stretch>
        </p:blipFill>
        <p:spPr>
          <a:xfrm>
            <a:off x="4184131" y="3126498"/>
            <a:ext cx="3970519" cy="2994060"/>
          </a:xfrm>
          <a:prstGeom prst="rect">
            <a:avLst/>
          </a:prstGeom>
        </p:spPr>
      </p:pic>
      <p:sp>
        <p:nvSpPr>
          <p:cNvPr id="3" name="TextBox 1">
            <a:extLst>
              <a:ext uri="{FF2B5EF4-FFF2-40B4-BE49-F238E27FC236}">
                <a16:creationId xmlns:a16="http://schemas.microsoft.com/office/drawing/2014/main" id="{44CC5E6E-B28D-1494-2037-45359A462A55}"/>
              </a:ext>
            </a:extLst>
          </p:cNvPr>
          <p:cNvSpPr txBox="1"/>
          <p:nvPr/>
        </p:nvSpPr>
        <p:spPr>
          <a:xfrm>
            <a:off x="2585803" y="412229"/>
            <a:ext cx="4214108"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cs-CZ"/>
            </a:defPPr>
            <a:lvl1pPr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5pPr>
            <a:lvl6pPr marL="2286000" algn="l" defTabSz="914400" rtl="0" eaLnBrk="1" latinLnBrk="0" hangingPunct="1">
              <a:defRPr kern="1200">
                <a:solidFill>
                  <a:schemeClr val="tx1"/>
                </a:solidFill>
                <a:latin typeface="Tahoma" panose="020B0604030504040204" pitchFamily="34" charset="0"/>
                <a:ea typeface="+mn-ea"/>
                <a:cs typeface="+mn-cs"/>
              </a:defRPr>
            </a:lvl6pPr>
            <a:lvl7pPr marL="2743200" algn="l" defTabSz="914400" rtl="0" eaLnBrk="1" latinLnBrk="0" hangingPunct="1">
              <a:defRPr kern="1200">
                <a:solidFill>
                  <a:schemeClr val="tx1"/>
                </a:solidFill>
                <a:latin typeface="Tahoma" panose="020B0604030504040204" pitchFamily="34" charset="0"/>
                <a:ea typeface="+mn-ea"/>
                <a:cs typeface="+mn-cs"/>
              </a:defRPr>
            </a:lvl7pPr>
            <a:lvl8pPr marL="3200400" algn="l" defTabSz="914400" rtl="0" eaLnBrk="1" latinLnBrk="0" hangingPunct="1">
              <a:defRPr kern="1200">
                <a:solidFill>
                  <a:schemeClr val="tx1"/>
                </a:solidFill>
                <a:latin typeface="Tahoma" panose="020B0604030504040204" pitchFamily="34" charset="0"/>
                <a:ea typeface="+mn-ea"/>
                <a:cs typeface="+mn-cs"/>
              </a:defRPr>
            </a:lvl8pPr>
            <a:lvl9pPr marL="3657600" algn="l" defTabSz="914400" rtl="0" eaLnBrk="1" latinLnBrk="0" hangingPunct="1">
              <a:defRPr kern="1200">
                <a:solidFill>
                  <a:schemeClr val="tx1"/>
                </a:solidFill>
                <a:latin typeface="Tahoma" panose="020B0604030504040204" pitchFamily="34" charset="0"/>
                <a:ea typeface="+mn-ea"/>
                <a:cs typeface="+mn-cs"/>
              </a:defRPr>
            </a:lvl9pPr>
          </a:lstStyle>
          <a:p>
            <a:r>
              <a:rPr lang="en-US" sz="2000" dirty="0">
                <a:latin typeface="Tahoma"/>
                <a:ea typeface="Tahoma"/>
                <a:cs typeface="Tahoma"/>
              </a:rPr>
              <a:t>Incised wound - accident</a:t>
            </a:r>
            <a:endParaRPr lang="en-US" sz="2000">
              <a:ea typeface="Tahoma"/>
              <a:cs typeface="Tahom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Obrázek 1">
            <a:extLst>
              <a:ext uri="{FF2B5EF4-FFF2-40B4-BE49-F238E27FC236}">
                <a16:creationId xmlns:a16="http://schemas.microsoft.com/office/drawing/2014/main" id="{000492FC-B775-A826-AF77-7566B8BD78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4201" y="2363449"/>
            <a:ext cx="4604687" cy="307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9B472B5E-1393-890F-48EE-594D1F92BC9E}"/>
              </a:ext>
            </a:extLst>
          </p:cNvPr>
          <p:cNvSpPr txBox="1"/>
          <p:nvPr/>
        </p:nvSpPr>
        <p:spPr>
          <a:xfrm>
            <a:off x="2323474" y="683925"/>
            <a:ext cx="40361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Tahoma"/>
                <a:ea typeface="Tahoma"/>
                <a:cs typeface="Tahoma"/>
              </a:rPr>
              <a:t>Incised wound-suicide</a:t>
            </a:r>
            <a:endParaRPr lang="en-US" sz="24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Obrázek 1">
            <a:extLst>
              <a:ext uri="{FF2B5EF4-FFF2-40B4-BE49-F238E27FC236}">
                <a16:creationId xmlns:a16="http://schemas.microsoft.com/office/drawing/2014/main" id="{60D1DF2B-E2E2-5F1D-FA07-F7CFB8E376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731" y="1240488"/>
            <a:ext cx="4225925"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Obrázek 2">
            <a:extLst>
              <a:ext uri="{FF2B5EF4-FFF2-40B4-BE49-F238E27FC236}">
                <a16:creationId xmlns:a16="http://schemas.microsoft.com/office/drawing/2014/main" id="{0805698C-D7A7-BB0C-76D8-367BB96FBA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5370" y="1237781"/>
            <a:ext cx="3219659" cy="214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D4FC6DD-3A38-EA6C-1C3A-02BE96AEE926}"/>
              </a:ext>
            </a:extLst>
          </p:cNvPr>
          <p:cNvSpPr txBox="1"/>
          <p:nvPr/>
        </p:nvSpPr>
        <p:spPr>
          <a:xfrm>
            <a:off x="2716967" y="599606"/>
            <a:ext cx="390493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Tahoma"/>
                <a:ea typeface="Tahoma"/>
                <a:cs typeface="Tahoma"/>
              </a:rPr>
              <a:t>Incised wound-homicide</a:t>
            </a:r>
            <a:endParaRPr lang="en-US" sz="2400" dirty="0"/>
          </a:p>
        </p:txBody>
      </p:sp>
      <p:pic>
        <p:nvPicPr>
          <p:cNvPr id="3" name="Picture 2">
            <a:extLst>
              <a:ext uri="{FF2B5EF4-FFF2-40B4-BE49-F238E27FC236}">
                <a16:creationId xmlns:a16="http://schemas.microsoft.com/office/drawing/2014/main" id="{9178E9FA-C3A2-6918-3D4D-E8276EA32804}"/>
              </a:ext>
            </a:extLst>
          </p:cNvPr>
          <p:cNvPicPr>
            <a:picLocks noChangeAspect="1"/>
          </p:cNvPicPr>
          <p:nvPr/>
        </p:nvPicPr>
        <p:blipFill>
          <a:blip r:embed="rId4"/>
          <a:stretch>
            <a:fillRect/>
          </a:stretch>
        </p:blipFill>
        <p:spPr>
          <a:xfrm>
            <a:off x="4324662" y="3860401"/>
            <a:ext cx="4167265" cy="263178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3964D3-3E6D-CC54-EF43-C38B0ED2DFD9}"/>
              </a:ext>
            </a:extLst>
          </p:cNvPr>
          <p:cNvSpPr>
            <a:spLocks noGrp="1"/>
          </p:cNvSpPr>
          <p:nvPr>
            <p:ph type="title"/>
          </p:nvPr>
        </p:nvSpPr>
        <p:spPr>
          <a:xfrm>
            <a:off x="457200" y="381000"/>
            <a:ext cx="8229600" cy="671513"/>
          </a:xfrm>
        </p:spPr>
        <p:txBody>
          <a:bodyPr/>
          <a:lstStyle/>
          <a:p>
            <a:pPr eaLnBrk="1" hangingPunct="1">
              <a:defRPr/>
            </a:pPr>
            <a:r>
              <a:rPr lang="cs-CZ" dirty="0"/>
              <a:t>Basic </a:t>
            </a:r>
            <a:r>
              <a:rPr lang="cs-CZ" dirty="0" err="1"/>
              <a:t>terms</a:t>
            </a:r>
            <a:endParaRPr lang="cs-CZ" dirty="0"/>
          </a:p>
        </p:txBody>
      </p:sp>
      <p:sp>
        <p:nvSpPr>
          <p:cNvPr id="3" name="Zástupný symbol pro obsah 2">
            <a:extLst>
              <a:ext uri="{FF2B5EF4-FFF2-40B4-BE49-F238E27FC236}">
                <a16:creationId xmlns:a16="http://schemas.microsoft.com/office/drawing/2014/main" id="{99E0AF7A-F8B9-73DC-2B14-5DCBD95F4F75}"/>
              </a:ext>
            </a:extLst>
          </p:cNvPr>
          <p:cNvSpPr>
            <a:spLocks noGrp="1"/>
          </p:cNvSpPr>
          <p:nvPr>
            <p:ph idx="1"/>
          </p:nvPr>
        </p:nvSpPr>
        <p:spPr>
          <a:xfrm>
            <a:off x="468313" y="1052513"/>
            <a:ext cx="8229600" cy="4114800"/>
          </a:xfrm>
        </p:spPr>
        <p:txBody>
          <a:bodyPr/>
          <a:lstStyle/>
          <a:p>
            <a:pPr eaLnBrk="1" hangingPunct="1">
              <a:defRPr/>
            </a:pPr>
            <a:r>
              <a:rPr lang="cs-CZ" sz="2400" dirty="0" err="1"/>
              <a:t>Violence</a:t>
            </a:r>
            <a:r>
              <a:rPr lang="cs-CZ" sz="2400" dirty="0"/>
              <a:t>: </a:t>
            </a:r>
            <a:r>
              <a:rPr lang="cs-CZ" sz="2400" dirty="0" err="1"/>
              <a:t>deliberate</a:t>
            </a:r>
            <a:r>
              <a:rPr lang="cs-CZ" sz="2400" dirty="0"/>
              <a:t> use </a:t>
            </a:r>
            <a:r>
              <a:rPr lang="cs-CZ" sz="2400" dirty="0" err="1"/>
              <a:t>or</a:t>
            </a:r>
            <a:r>
              <a:rPr lang="cs-CZ" sz="2400" dirty="0"/>
              <a:t> </a:t>
            </a:r>
            <a:r>
              <a:rPr lang="cs-CZ" sz="2400" dirty="0" err="1"/>
              <a:t>threat</a:t>
            </a:r>
            <a:r>
              <a:rPr lang="cs-CZ" sz="2400" dirty="0"/>
              <a:t> of use </a:t>
            </a:r>
            <a:r>
              <a:rPr lang="cs-CZ" sz="2400" dirty="0" err="1"/>
              <a:t>of</a:t>
            </a:r>
            <a:r>
              <a:rPr lang="cs-CZ" sz="2400" dirty="0"/>
              <a:t> </a:t>
            </a:r>
            <a:r>
              <a:rPr lang="cs-CZ" sz="2400" dirty="0" err="1"/>
              <a:t>force</a:t>
            </a:r>
            <a:r>
              <a:rPr lang="cs-CZ" sz="2400" dirty="0"/>
              <a:t> </a:t>
            </a:r>
            <a:r>
              <a:rPr lang="cs-CZ" sz="2400" dirty="0" err="1"/>
              <a:t>against</a:t>
            </a:r>
            <a:r>
              <a:rPr lang="cs-CZ" sz="2400" dirty="0"/>
              <a:t> person </a:t>
            </a:r>
            <a:r>
              <a:rPr lang="cs-CZ" sz="2400" dirty="0" err="1"/>
              <a:t>or</a:t>
            </a:r>
            <a:r>
              <a:rPr lang="cs-CZ" sz="2400" dirty="0"/>
              <a:t> </a:t>
            </a:r>
            <a:r>
              <a:rPr lang="cs-CZ" sz="2400" dirty="0" err="1"/>
              <a:t>group</a:t>
            </a:r>
            <a:r>
              <a:rPr lang="cs-CZ" sz="2400" dirty="0"/>
              <a:t> </a:t>
            </a:r>
            <a:r>
              <a:rPr lang="cs-CZ" sz="2400" dirty="0" err="1"/>
              <a:t>persons</a:t>
            </a:r>
            <a:r>
              <a:rPr lang="cs-CZ" sz="2400" dirty="0"/>
              <a:t> </a:t>
            </a:r>
            <a:r>
              <a:rPr lang="cs-CZ" sz="2400" dirty="0" err="1"/>
              <a:t>which</a:t>
            </a:r>
            <a:r>
              <a:rPr lang="cs-CZ" sz="2400" dirty="0"/>
              <a:t> </a:t>
            </a:r>
            <a:r>
              <a:rPr lang="cs-CZ" sz="2400" dirty="0" err="1"/>
              <a:t>is</a:t>
            </a:r>
            <a:r>
              <a:rPr lang="cs-CZ" sz="2400" dirty="0"/>
              <a:t> </a:t>
            </a:r>
            <a:r>
              <a:rPr lang="cs-CZ" sz="2400" dirty="0" err="1"/>
              <a:t>able</a:t>
            </a:r>
            <a:r>
              <a:rPr lang="cs-CZ" sz="2400" dirty="0"/>
              <a:t> to </a:t>
            </a:r>
            <a:r>
              <a:rPr lang="cs-CZ" sz="2400" dirty="0" err="1"/>
              <a:t>commit</a:t>
            </a:r>
            <a:r>
              <a:rPr lang="cs-CZ" sz="2400" dirty="0"/>
              <a:t> </a:t>
            </a:r>
            <a:r>
              <a:rPr lang="cs-CZ" sz="2400" dirty="0" err="1"/>
              <a:t>harm</a:t>
            </a:r>
            <a:r>
              <a:rPr lang="cs-CZ" sz="2400" dirty="0"/>
              <a:t> to the </a:t>
            </a:r>
            <a:r>
              <a:rPr lang="cs-CZ" sz="2400" dirty="0" err="1"/>
              <a:t>health</a:t>
            </a:r>
            <a:r>
              <a:rPr lang="cs-CZ" sz="2400" dirty="0"/>
              <a:t>, </a:t>
            </a:r>
            <a:r>
              <a:rPr lang="cs-CZ" sz="2400" dirty="0" err="1"/>
              <a:t>psychical</a:t>
            </a:r>
            <a:r>
              <a:rPr lang="cs-CZ" sz="2400" dirty="0"/>
              <a:t> </a:t>
            </a:r>
            <a:r>
              <a:rPr lang="cs-CZ" sz="2400" dirty="0" err="1"/>
              <a:t>damage</a:t>
            </a:r>
            <a:r>
              <a:rPr lang="cs-CZ" sz="2400" dirty="0"/>
              <a:t>, </a:t>
            </a:r>
            <a:r>
              <a:rPr lang="cs-CZ" sz="2400" dirty="0" err="1"/>
              <a:t>deprivation</a:t>
            </a:r>
            <a:r>
              <a:rPr lang="cs-CZ" sz="2400" dirty="0"/>
              <a:t> </a:t>
            </a:r>
            <a:r>
              <a:rPr lang="cs-CZ" sz="2400" dirty="0" err="1"/>
              <a:t>or</a:t>
            </a:r>
            <a:r>
              <a:rPr lang="cs-CZ" sz="2400" dirty="0"/>
              <a:t> </a:t>
            </a:r>
            <a:r>
              <a:rPr lang="cs-CZ" sz="2400" dirty="0" err="1"/>
              <a:t>harm</a:t>
            </a:r>
            <a:r>
              <a:rPr lang="cs-CZ" sz="2400" dirty="0"/>
              <a:t>.</a:t>
            </a:r>
          </a:p>
          <a:p>
            <a:pPr eaLnBrk="1" hangingPunct="1">
              <a:defRPr/>
            </a:pPr>
            <a:r>
              <a:rPr lang="cs-CZ" sz="2400" b="1" dirty="0" err="1"/>
              <a:t>Injury</a:t>
            </a:r>
            <a:r>
              <a:rPr lang="cs-CZ" sz="2400" dirty="0"/>
              <a:t>: </a:t>
            </a:r>
            <a:r>
              <a:rPr lang="cs-CZ" sz="2400" dirty="0" err="1"/>
              <a:t>disorder</a:t>
            </a:r>
            <a:r>
              <a:rPr lang="cs-CZ" sz="2400" dirty="0"/>
              <a:t> of </a:t>
            </a:r>
            <a:r>
              <a:rPr lang="cs-CZ" sz="2400" dirty="0" err="1"/>
              <a:t>health</a:t>
            </a:r>
            <a:r>
              <a:rPr lang="cs-CZ" sz="2400" dirty="0"/>
              <a:t> </a:t>
            </a:r>
            <a:r>
              <a:rPr lang="cs-CZ" sz="2400" dirty="0" err="1"/>
              <a:t>caused</a:t>
            </a:r>
            <a:r>
              <a:rPr lang="cs-CZ" sz="2400" dirty="0"/>
              <a:t> </a:t>
            </a:r>
            <a:r>
              <a:rPr lang="cs-CZ" sz="2400" dirty="0" err="1"/>
              <a:t>suddenly</a:t>
            </a:r>
            <a:r>
              <a:rPr lang="cs-CZ" sz="2400" dirty="0"/>
              <a:t> by </a:t>
            </a:r>
            <a:r>
              <a:rPr lang="cs-CZ" sz="2400" dirty="0" err="1"/>
              <a:t>external</a:t>
            </a:r>
            <a:r>
              <a:rPr lang="cs-CZ" sz="2400" dirty="0"/>
              <a:t> </a:t>
            </a:r>
            <a:r>
              <a:rPr lang="cs-CZ" sz="2400" dirty="0" err="1"/>
              <a:t>force</a:t>
            </a:r>
            <a:r>
              <a:rPr lang="cs-CZ" sz="2400" dirty="0"/>
              <a:t>.</a:t>
            </a:r>
          </a:p>
          <a:p>
            <a:pPr eaLnBrk="1" hangingPunct="1">
              <a:defRPr/>
            </a:pPr>
            <a:r>
              <a:rPr lang="cs-CZ" sz="2400" b="1" dirty="0" err="1"/>
              <a:t>Accident</a:t>
            </a:r>
            <a:r>
              <a:rPr lang="cs-CZ" sz="2400" dirty="0"/>
              <a:t>: </a:t>
            </a:r>
            <a:r>
              <a:rPr lang="cs-CZ" sz="2400" dirty="0" err="1"/>
              <a:t>process</a:t>
            </a:r>
            <a:r>
              <a:rPr lang="cs-CZ" sz="2400" dirty="0"/>
              <a:t> </a:t>
            </a:r>
            <a:r>
              <a:rPr lang="cs-CZ" sz="2400" dirty="0" err="1"/>
              <a:t>which</a:t>
            </a:r>
            <a:r>
              <a:rPr lang="cs-CZ" sz="2400" dirty="0"/>
              <a:t> </a:t>
            </a:r>
            <a:r>
              <a:rPr lang="cs-CZ" sz="2400" dirty="0" err="1"/>
              <a:t>rises</a:t>
            </a:r>
            <a:r>
              <a:rPr lang="cs-CZ" sz="2400" dirty="0"/>
              <a:t> </a:t>
            </a:r>
            <a:r>
              <a:rPr lang="cs-CZ" sz="2400" b="1" dirty="0" err="1"/>
              <a:t>unplanned</a:t>
            </a:r>
            <a:r>
              <a:rPr lang="cs-CZ" sz="2400" dirty="0"/>
              <a:t>, </a:t>
            </a:r>
            <a:r>
              <a:rPr lang="cs-CZ" sz="2400" b="1" dirty="0" err="1"/>
              <a:t>unforeseen</a:t>
            </a:r>
            <a:r>
              <a:rPr lang="cs-CZ" sz="2400" dirty="0"/>
              <a:t>, </a:t>
            </a:r>
            <a:r>
              <a:rPr lang="cs-CZ" sz="2400" b="1" dirty="0" err="1"/>
              <a:t>unintentional</a:t>
            </a:r>
            <a:r>
              <a:rPr lang="cs-CZ" sz="2400" dirty="0"/>
              <a:t> and </a:t>
            </a:r>
            <a:r>
              <a:rPr lang="cs-CZ" sz="2400" dirty="0" err="1"/>
              <a:t>causes</a:t>
            </a:r>
            <a:r>
              <a:rPr lang="cs-CZ" sz="2400" dirty="0"/>
              <a:t> </a:t>
            </a:r>
            <a:r>
              <a:rPr lang="cs-CZ" sz="2400" dirty="0" err="1"/>
              <a:t>damage</a:t>
            </a:r>
            <a:r>
              <a:rPr lang="cs-CZ" sz="2400" dirty="0"/>
              <a:t> of body. </a:t>
            </a:r>
          </a:p>
          <a:p>
            <a:pPr lvl="1" eaLnBrk="1" hangingPunct="1">
              <a:defRPr/>
            </a:pPr>
            <a:r>
              <a:rPr lang="cs-CZ" sz="2400" dirty="0" err="1"/>
              <a:t>Selfinflicted</a:t>
            </a:r>
            <a:r>
              <a:rPr lang="cs-CZ" sz="2400" dirty="0"/>
              <a:t> trauma:</a:t>
            </a:r>
            <a:r>
              <a:rPr lang="en-US" sz="2400" dirty="0"/>
              <a:t>knowingly and intentionally causing injury to oneself</a:t>
            </a:r>
            <a:endParaRPr lang="cs-CZ" sz="2400" dirty="0"/>
          </a:p>
          <a:p>
            <a:pPr lvl="1" eaLnBrk="1" hangingPunct="1">
              <a:defRPr/>
            </a:pPr>
            <a:r>
              <a:rPr lang="cs-CZ" sz="2400" dirty="0" err="1"/>
              <a:t>Suicide</a:t>
            </a:r>
            <a:r>
              <a:rPr lang="cs-CZ" sz="2400" dirty="0"/>
              <a:t>: </a:t>
            </a:r>
            <a:r>
              <a:rPr lang="en-US" sz="2400" dirty="0"/>
              <a:t> knowingly</a:t>
            </a:r>
            <a:r>
              <a:rPr lang="cs-CZ" sz="2400" dirty="0"/>
              <a:t> </a:t>
            </a:r>
            <a:r>
              <a:rPr lang="en-US" sz="2400" dirty="0"/>
              <a:t>and intentional termination of one's own life.</a:t>
            </a:r>
            <a:endParaRPr lang="cs-CZ" sz="2400" dirty="0"/>
          </a:p>
          <a:p>
            <a:pPr lvl="1" eaLnBrk="1" hangingPunct="1">
              <a:defRPr/>
            </a:pPr>
            <a:r>
              <a:rPr lang="cs-CZ" sz="2400" dirty="0" err="1"/>
              <a:t>Homicide</a:t>
            </a:r>
            <a:r>
              <a:rPr lang="cs-CZ" sz="2400" dirty="0"/>
              <a:t>: </a:t>
            </a:r>
            <a:r>
              <a:rPr lang="en-US" sz="2400" dirty="0"/>
              <a:t>intentional killing of another person.</a:t>
            </a:r>
            <a:endParaRPr lang="cs-CZ" sz="24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6C9E04-3F97-8830-8AAD-63862AEBA638}"/>
              </a:ext>
            </a:extLst>
          </p:cNvPr>
          <p:cNvSpPr txBox="1"/>
          <p:nvPr/>
        </p:nvSpPr>
        <p:spPr>
          <a:xfrm>
            <a:off x="2782549" y="281066"/>
            <a:ext cx="378314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Tahoma"/>
                <a:ea typeface="Tahoma"/>
                <a:cs typeface="Tahoma"/>
              </a:rPr>
              <a:t>Stab wound-homicide</a:t>
            </a:r>
            <a:endParaRPr lang="en-US" sz="2400" dirty="0"/>
          </a:p>
        </p:txBody>
      </p:sp>
      <p:pic>
        <p:nvPicPr>
          <p:cNvPr id="3" name="Picture 2">
            <a:extLst>
              <a:ext uri="{FF2B5EF4-FFF2-40B4-BE49-F238E27FC236}">
                <a16:creationId xmlns:a16="http://schemas.microsoft.com/office/drawing/2014/main" id="{57217882-308D-E6C5-6175-34E9E44E847A}"/>
              </a:ext>
            </a:extLst>
          </p:cNvPr>
          <p:cNvPicPr>
            <a:picLocks noChangeAspect="1"/>
          </p:cNvPicPr>
          <p:nvPr/>
        </p:nvPicPr>
        <p:blipFill>
          <a:blip r:embed="rId2"/>
          <a:stretch>
            <a:fillRect/>
          </a:stretch>
        </p:blipFill>
        <p:spPr>
          <a:xfrm>
            <a:off x="727023" y="940119"/>
            <a:ext cx="3848724" cy="2569964"/>
          </a:xfrm>
          <a:prstGeom prst="rect">
            <a:avLst/>
          </a:prstGeom>
        </p:spPr>
      </p:pic>
      <p:pic>
        <p:nvPicPr>
          <p:cNvPr id="4" name="Picture 3">
            <a:extLst>
              <a:ext uri="{FF2B5EF4-FFF2-40B4-BE49-F238E27FC236}">
                <a16:creationId xmlns:a16="http://schemas.microsoft.com/office/drawing/2014/main" id="{25703BE9-5648-AD2A-01A4-2E728F8B9CF3}"/>
              </a:ext>
            </a:extLst>
          </p:cNvPr>
          <p:cNvPicPr>
            <a:picLocks noChangeAspect="1"/>
          </p:cNvPicPr>
          <p:nvPr/>
        </p:nvPicPr>
        <p:blipFill>
          <a:blip r:embed="rId3"/>
          <a:stretch>
            <a:fillRect/>
          </a:stretch>
        </p:blipFill>
        <p:spPr>
          <a:xfrm>
            <a:off x="727023" y="3806072"/>
            <a:ext cx="3848725" cy="2571797"/>
          </a:xfrm>
          <a:prstGeom prst="rect">
            <a:avLst/>
          </a:prstGeom>
        </p:spPr>
      </p:pic>
      <p:pic>
        <p:nvPicPr>
          <p:cNvPr id="6" name="Picture 4">
            <a:extLst>
              <a:ext uri="{FF2B5EF4-FFF2-40B4-BE49-F238E27FC236}">
                <a16:creationId xmlns:a16="http://schemas.microsoft.com/office/drawing/2014/main" id="{DF4E879D-3830-3F27-ED99-B3474E4E1AE0}"/>
              </a:ext>
            </a:extLst>
          </p:cNvPr>
          <p:cNvPicPr>
            <a:picLocks noChangeAspect="1" noChangeArrowheads="1"/>
          </p:cNvPicPr>
          <p:nvPr/>
        </p:nvPicPr>
        <p:blipFill>
          <a:blip r:embed="rId4">
            <a:lum bright="30000" contrast="6000"/>
            <a:extLst>
              <a:ext uri="{28A0092B-C50C-407E-A947-70E740481C1C}">
                <a14:useLocalDpi xmlns:a14="http://schemas.microsoft.com/office/drawing/2010/main" val="0"/>
              </a:ext>
            </a:extLst>
          </a:blip>
          <a:srcRect r="12083" b="28352"/>
          <a:stretch>
            <a:fillRect/>
          </a:stretch>
        </p:blipFill>
        <p:spPr bwMode="auto">
          <a:xfrm>
            <a:off x="5346545" y="1991662"/>
            <a:ext cx="2980206" cy="3440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418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A13AB0-7C85-8AF9-3377-D417235E11DE}"/>
              </a:ext>
            </a:extLst>
          </p:cNvPr>
          <p:cNvPicPr>
            <a:picLocks noChangeAspect="1"/>
          </p:cNvPicPr>
          <p:nvPr/>
        </p:nvPicPr>
        <p:blipFill>
          <a:blip r:embed="rId2"/>
          <a:stretch>
            <a:fillRect/>
          </a:stretch>
        </p:blipFill>
        <p:spPr>
          <a:xfrm>
            <a:off x="2722588" y="1818693"/>
            <a:ext cx="2743200" cy="2770909"/>
          </a:xfrm>
          <a:prstGeom prst="rect">
            <a:avLst/>
          </a:prstGeom>
        </p:spPr>
      </p:pic>
      <p:sp>
        <p:nvSpPr>
          <p:cNvPr id="3" name="TextBox 2">
            <a:extLst>
              <a:ext uri="{FF2B5EF4-FFF2-40B4-BE49-F238E27FC236}">
                <a16:creationId xmlns:a16="http://schemas.microsoft.com/office/drawing/2014/main" id="{C4A27423-9D51-8431-AE0A-C53C0551F2E6}"/>
              </a:ext>
            </a:extLst>
          </p:cNvPr>
          <p:cNvSpPr txBox="1"/>
          <p:nvPr/>
        </p:nvSpPr>
        <p:spPr>
          <a:xfrm>
            <a:off x="2557696" y="505917"/>
            <a:ext cx="457949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latin typeface="Tahoma"/>
                <a:ea typeface="Tahoma"/>
                <a:cs typeface="Tahoma"/>
              </a:rPr>
              <a:t>Stab wound-suicide</a:t>
            </a:r>
            <a:endParaRPr lang="en-US" sz="2800">
              <a:ea typeface="Tahoma"/>
              <a:cs typeface="Tahoma"/>
            </a:endParaRPr>
          </a:p>
        </p:txBody>
      </p:sp>
    </p:spTree>
    <p:extLst>
      <p:ext uri="{BB962C8B-B14F-4D97-AF65-F5344CB8AC3E}">
        <p14:creationId xmlns:p14="http://schemas.microsoft.com/office/powerpoint/2010/main" val="39098511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4" name="Picture 4">
            <a:extLst>
              <a:ext uri="{FF2B5EF4-FFF2-40B4-BE49-F238E27FC236}">
                <a16:creationId xmlns:a16="http://schemas.microsoft.com/office/drawing/2014/main" id="{61C6957D-2EAF-38A5-CCCD-D67D61A325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8258" b="18539"/>
          <a:stretch>
            <a:fillRect/>
          </a:stretch>
        </p:blipFill>
        <p:spPr bwMode="auto">
          <a:xfrm>
            <a:off x="608846" y="1296102"/>
            <a:ext cx="4083155" cy="309141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512903E-5E60-A445-AC46-96EF1BFA2E68}"/>
              </a:ext>
            </a:extLst>
          </p:cNvPr>
          <p:cNvPicPr>
            <a:picLocks noChangeAspect="1"/>
          </p:cNvPicPr>
          <p:nvPr/>
        </p:nvPicPr>
        <p:blipFill>
          <a:blip r:embed="rId3"/>
          <a:stretch>
            <a:fillRect/>
          </a:stretch>
        </p:blipFill>
        <p:spPr>
          <a:xfrm>
            <a:off x="5214704" y="2388134"/>
            <a:ext cx="3202273" cy="3674436"/>
          </a:xfrm>
          <a:prstGeom prst="rect">
            <a:avLst/>
          </a:prstGeom>
        </p:spPr>
      </p:pic>
      <p:sp>
        <p:nvSpPr>
          <p:cNvPr id="3" name="TextBox 2">
            <a:extLst>
              <a:ext uri="{FF2B5EF4-FFF2-40B4-BE49-F238E27FC236}">
                <a16:creationId xmlns:a16="http://schemas.microsoft.com/office/drawing/2014/main" id="{24DF910F-E601-0BDE-CD23-EAE4166B05DF}"/>
              </a:ext>
            </a:extLst>
          </p:cNvPr>
          <p:cNvSpPr txBox="1"/>
          <p:nvPr/>
        </p:nvSpPr>
        <p:spPr>
          <a:xfrm>
            <a:off x="2651385" y="524655"/>
            <a:ext cx="405483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Tahoma"/>
                <a:ea typeface="Tahoma"/>
                <a:cs typeface="Tahoma"/>
              </a:rPr>
              <a:t>Self defensive injury</a:t>
            </a:r>
            <a:endParaRPr lang="en-US" sz="2400" dirty="0">
              <a:latin typeface="Tahoma"/>
            </a:endParaRPr>
          </a:p>
        </p:txBody>
      </p:sp>
    </p:spTree>
    <p:extLst>
      <p:ext uri="{BB962C8B-B14F-4D97-AF65-F5344CB8AC3E}">
        <p14:creationId xmlns:p14="http://schemas.microsoft.com/office/powerpoint/2010/main" val="12547614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Obrázek 1">
            <a:extLst>
              <a:ext uri="{FF2B5EF4-FFF2-40B4-BE49-F238E27FC236}">
                <a16:creationId xmlns:a16="http://schemas.microsoft.com/office/drawing/2014/main" id="{CE0DBA4A-50CA-6F81-C8E7-8227A30CD5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7630" y="1914448"/>
            <a:ext cx="5297487" cy="424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a:extLst>
              <a:ext uri="{FF2B5EF4-FFF2-40B4-BE49-F238E27FC236}">
                <a16:creationId xmlns:a16="http://schemas.microsoft.com/office/drawing/2014/main" id="{67459DB1-078A-4E2D-F3B4-97DC4A067FAE}"/>
              </a:ext>
            </a:extLst>
          </p:cNvPr>
          <p:cNvSpPr>
            <a:spLocks noGrp="1" noChangeArrowheads="1"/>
          </p:cNvSpPr>
          <p:nvPr>
            <p:ph type="title"/>
          </p:nvPr>
        </p:nvSpPr>
        <p:spPr/>
        <p:txBody>
          <a:bodyPr/>
          <a:lstStyle/>
          <a:p>
            <a:pPr eaLnBrk="1" hangingPunct="1">
              <a:defRPr/>
            </a:pPr>
            <a:r>
              <a:rPr lang="cs-CZ" altLang="cs-CZ" sz="3200"/>
              <a:t>Forensic traumatology</a:t>
            </a:r>
          </a:p>
        </p:txBody>
      </p:sp>
      <p:sp>
        <p:nvSpPr>
          <p:cNvPr id="2053" name="Rectangle 5">
            <a:extLst>
              <a:ext uri="{FF2B5EF4-FFF2-40B4-BE49-F238E27FC236}">
                <a16:creationId xmlns:a16="http://schemas.microsoft.com/office/drawing/2014/main" id="{0E794409-300D-E668-9992-4D07856D203C}"/>
              </a:ext>
            </a:extLst>
          </p:cNvPr>
          <p:cNvSpPr>
            <a:spLocks noGrp="1" noChangeArrowheads="1"/>
          </p:cNvSpPr>
          <p:nvPr>
            <p:ph type="body" idx="1"/>
          </p:nvPr>
        </p:nvSpPr>
        <p:spPr/>
        <p:txBody>
          <a:bodyPr/>
          <a:lstStyle/>
          <a:p>
            <a:pPr eaLnBrk="1" hangingPunct="1">
              <a:defRPr/>
            </a:pPr>
            <a:r>
              <a:rPr lang="cs-CZ" altLang="cs-CZ"/>
              <a:t>INJURY:</a:t>
            </a:r>
          </a:p>
          <a:p>
            <a:pPr lvl="1" eaLnBrk="1" hangingPunct="1">
              <a:buFont typeface="Wingdings" panose="05000000000000000000" pitchFamily="2" charset="2"/>
              <a:buNone/>
              <a:defRPr/>
            </a:pPr>
            <a:r>
              <a:rPr lang="cs-CZ" altLang="cs-CZ"/>
              <a:t>The damage of any part of human body</a:t>
            </a:r>
          </a:p>
          <a:p>
            <a:pPr lvl="1" eaLnBrk="1" hangingPunct="1">
              <a:buFont typeface="Wingdings" panose="05000000000000000000" pitchFamily="2" charset="2"/>
              <a:buNone/>
              <a:defRPr/>
            </a:pPr>
            <a:r>
              <a:rPr lang="cs-CZ" altLang="cs-CZ"/>
              <a:t>		not important if physical or mental</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B82590-B1D5-C92A-D216-414B130C6DF8}"/>
              </a:ext>
            </a:extLst>
          </p:cNvPr>
          <p:cNvSpPr>
            <a:spLocks noGrp="1"/>
          </p:cNvSpPr>
          <p:nvPr>
            <p:ph type="title"/>
          </p:nvPr>
        </p:nvSpPr>
        <p:spPr/>
        <p:txBody>
          <a:bodyPr/>
          <a:lstStyle/>
          <a:p>
            <a:pPr>
              <a:defRPr/>
            </a:pPr>
            <a:r>
              <a:rPr lang="cs-CZ" dirty="0" err="1"/>
              <a:t>Classification</a:t>
            </a:r>
            <a:r>
              <a:rPr lang="cs-CZ" dirty="0"/>
              <a:t> of </a:t>
            </a:r>
            <a:r>
              <a:rPr lang="cs-CZ" dirty="0" err="1"/>
              <a:t>violence</a:t>
            </a:r>
            <a:endParaRPr lang="en-GB" dirty="0"/>
          </a:p>
        </p:txBody>
      </p:sp>
      <p:sp>
        <p:nvSpPr>
          <p:cNvPr id="5123" name="TextovéPole 3">
            <a:extLst>
              <a:ext uri="{FF2B5EF4-FFF2-40B4-BE49-F238E27FC236}">
                <a16:creationId xmlns:a16="http://schemas.microsoft.com/office/drawing/2014/main" id="{347588E5-B293-134C-F0BD-665AB975A384}"/>
              </a:ext>
            </a:extLst>
          </p:cNvPr>
          <p:cNvSpPr txBox="1">
            <a:spLocks noChangeArrowheads="1"/>
          </p:cNvSpPr>
          <p:nvPr/>
        </p:nvSpPr>
        <p:spPr bwMode="auto">
          <a:xfrm>
            <a:off x="755650" y="1557338"/>
            <a:ext cx="756126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2400"/>
              <a:t>Direct violence – </a:t>
            </a:r>
            <a:endParaRPr lang="cs-CZ" altLang="en-US" sz="2400"/>
          </a:p>
          <a:p>
            <a:pPr lvl="1">
              <a:buFont typeface="Arial" panose="020B0604020202020204" pitchFamily="34" charset="0"/>
              <a:buChar char="•"/>
            </a:pPr>
            <a:r>
              <a:rPr lang="en-US" altLang="en-US" sz="2400"/>
              <a:t>the injury occurs directly at the place of force.</a:t>
            </a:r>
            <a:endParaRPr lang="cs-CZ" altLang="en-US" sz="2400"/>
          </a:p>
          <a:p>
            <a:endParaRPr lang="cs-CZ" altLang="en-US" sz="2400"/>
          </a:p>
          <a:p>
            <a:r>
              <a:rPr lang="en-US" altLang="en-US" sz="2400"/>
              <a:t>Indirect violence – </a:t>
            </a:r>
            <a:endParaRPr lang="cs-CZ" altLang="en-US" sz="2400"/>
          </a:p>
          <a:p>
            <a:pPr lvl="1">
              <a:buFont typeface="Arial" panose="020B0604020202020204" pitchFamily="34" charset="0"/>
              <a:buChar char="•"/>
            </a:pPr>
            <a:r>
              <a:rPr lang="en-US" altLang="en-US" sz="2400"/>
              <a:t>the injury occurs in a place </a:t>
            </a:r>
            <a:r>
              <a:rPr lang="cs-CZ" altLang="en-US" sz="2400"/>
              <a:t>distant </a:t>
            </a:r>
            <a:r>
              <a:rPr lang="en-US" altLang="en-US" sz="2400"/>
              <a:t> from the place </a:t>
            </a:r>
            <a:r>
              <a:rPr lang="cs-CZ" altLang="en-US" sz="2400"/>
              <a:t>where the </a:t>
            </a:r>
            <a:r>
              <a:rPr lang="en-US" altLang="en-US" sz="2400"/>
              <a:t>force</a:t>
            </a:r>
            <a:r>
              <a:rPr lang="cs-CZ" altLang="en-US" sz="2400"/>
              <a:t> was applied</a:t>
            </a:r>
            <a:endParaRPr lang="en-GB" altLang="en-US" sz="2400"/>
          </a:p>
        </p:txBody>
      </p:sp>
      <p:sp>
        <p:nvSpPr>
          <p:cNvPr id="5124" name="TextovéPole 5">
            <a:extLst>
              <a:ext uri="{FF2B5EF4-FFF2-40B4-BE49-F238E27FC236}">
                <a16:creationId xmlns:a16="http://schemas.microsoft.com/office/drawing/2014/main" id="{7C0F7432-DCDB-4460-92AE-AAEB5BFEC1B6}"/>
              </a:ext>
            </a:extLst>
          </p:cNvPr>
          <p:cNvSpPr txBox="1">
            <a:spLocks noChangeArrowheads="1"/>
          </p:cNvSpPr>
          <p:nvPr/>
        </p:nvSpPr>
        <p:spPr bwMode="auto">
          <a:xfrm>
            <a:off x="900113" y="4005263"/>
            <a:ext cx="7416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2400"/>
              <a:t>From the point of view of violation of tissue cohesion, injuries are further divided into </a:t>
            </a:r>
            <a:r>
              <a:rPr lang="en-US" altLang="en-US" sz="2400" b="1"/>
              <a:t>open or closed </a:t>
            </a:r>
            <a:r>
              <a:rPr lang="en-US" altLang="en-US" sz="2400"/>
              <a:t>(covered).</a:t>
            </a:r>
            <a:endParaRPr lang="en-GB" altLang="en-US" sz="24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EC820085-8D53-047B-F674-D0213EBAD44F}"/>
              </a:ext>
            </a:extLst>
          </p:cNvPr>
          <p:cNvSpPr>
            <a:spLocks noGrp="1" noChangeArrowheads="1"/>
          </p:cNvSpPr>
          <p:nvPr>
            <p:ph type="title"/>
          </p:nvPr>
        </p:nvSpPr>
        <p:spPr>
          <a:xfrm>
            <a:off x="457200" y="381000"/>
            <a:ext cx="8229600" cy="887413"/>
          </a:xfrm>
        </p:spPr>
        <p:txBody>
          <a:bodyPr/>
          <a:lstStyle/>
          <a:p>
            <a:pPr eaLnBrk="1" hangingPunct="1">
              <a:defRPr/>
            </a:pPr>
            <a:r>
              <a:rPr lang="cs-CZ" altLang="cs-CZ" sz="3200" dirty="0" err="1"/>
              <a:t>Types</a:t>
            </a:r>
            <a:r>
              <a:rPr lang="cs-CZ" altLang="cs-CZ" sz="3200" dirty="0"/>
              <a:t> of </a:t>
            </a:r>
            <a:r>
              <a:rPr lang="cs-CZ" altLang="cs-CZ" sz="3200" dirty="0" err="1"/>
              <a:t>violence</a:t>
            </a:r>
            <a:r>
              <a:rPr lang="cs-CZ" altLang="cs-CZ" sz="3200" dirty="0"/>
              <a:t> </a:t>
            </a:r>
          </a:p>
        </p:txBody>
      </p:sp>
      <p:sp>
        <p:nvSpPr>
          <p:cNvPr id="5123" name="Rectangle 3">
            <a:extLst>
              <a:ext uri="{FF2B5EF4-FFF2-40B4-BE49-F238E27FC236}">
                <a16:creationId xmlns:a16="http://schemas.microsoft.com/office/drawing/2014/main" id="{0955AAD3-B478-F47F-7DA3-0D86F1718C68}"/>
              </a:ext>
            </a:extLst>
          </p:cNvPr>
          <p:cNvSpPr>
            <a:spLocks noGrp="1" noChangeArrowheads="1"/>
          </p:cNvSpPr>
          <p:nvPr>
            <p:ph type="body" idx="1"/>
          </p:nvPr>
        </p:nvSpPr>
        <p:spPr>
          <a:xfrm>
            <a:off x="457200" y="1371600"/>
            <a:ext cx="8229600" cy="4114800"/>
          </a:xfrm>
        </p:spPr>
        <p:txBody>
          <a:bodyPr/>
          <a:lstStyle/>
          <a:p>
            <a:pPr eaLnBrk="1" hangingPunct="1">
              <a:defRPr/>
            </a:pPr>
            <a:r>
              <a:rPr lang="cs-CZ" altLang="cs-CZ" sz="2800" dirty="0" err="1"/>
              <a:t>Physical</a:t>
            </a:r>
            <a:r>
              <a:rPr lang="cs-CZ" altLang="cs-CZ" sz="2800" dirty="0"/>
              <a:t>:</a:t>
            </a:r>
          </a:p>
          <a:p>
            <a:pPr lvl="2" eaLnBrk="1" hangingPunct="1">
              <a:defRPr/>
            </a:pPr>
            <a:r>
              <a:rPr lang="cs-CZ" altLang="cs-CZ" dirty="0" err="1"/>
              <a:t>Mechanical</a:t>
            </a:r>
            <a:r>
              <a:rPr lang="cs-CZ" altLang="cs-CZ" dirty="0"/>
              <a:t>:</a:t>
            </a:r>
          </a:p>
          <a:p>
            <a:pPr lvl="3" eaLnBrk="1" hangingPunct="1">
              <a:defRPr/>
            </a:pPr>
            <a:r>
              <a:rPr lang="en-US" altLang="cs-CZ" dirty="0"/>
              <a:t>Blunt object injury</a:t>
            </a:r>
            <a:endParaRPr lang="cs-CZ" altLang="cs-CZ" dirty="0"/>
          </a:p>
          <a:p>
            <a:pPr lvl="3" eaLnBrk="1" hangingPunct="1">
              <a:defRPr/>
            </a:pPr>
            <a:r>
              <a:rPr lang="en-US" altLang="cs-CZ" dirty="0"/>
              <a:t>Sharp object injury</a:t>
            </a:r>
            <a:endParaRPr lang="cs-CZ" altLang="cs-CZ" dirty="0"/>
          </a:p>
          <a:p>
            <a:pPr lvl="3" eaLnBrk="1" hangingPunct="1">
              <a:defRPr/>
            </a:pPr>
            <a:r>
              <a:rPr lang="en-US" altLang="cs-CZ" dirty="0"/>
              <a:t>Gunshot wounds</a:t>
            </a:r>
            <a:endParaRPr lang="cs-CZ" altLang="cs-CZ" dirty="0"/>
          </a:p>
          <a:p>
            <a:pPr lvl="3" eaLnBrk="1" hangingPunct="1">
              <a:defRPr/>
            </a:pPr>
            <a:r>
              <a:rPr lang="en-US" altLang="cs-CZ" dirty="0"/>
              <a:t>Suffocation</a:t>
            </a:r>
            <a:endParaRPr lang="cs-CZ" altLang="cs-CZ" dirty="0"/>
          </a:p>
          <a:p>
            <a:pPr lvl="2" eaLnBrk="1" hangingPunct="1">
              <a:defRPr/>
            </a:pPr>
            <a:r>
              <a:rPr lang="cs-CZ" altLang="cs-CZ" dirty="0" err="1"/>
              <a:t>Termic</a:t>
            </a:r>
            <a:r>
              <a:rPr lang="cs-CZ" altLang="cs-CZ" dirty="0"/>
              <a:t>:</a:t>
            </a:r>
          </a:p>
          <a:p>
            <a:pPr lvl="4" eaLnBrk="1" hangingPunct="1">
              <a:defRPr/>
            </a:pPr>
            <a:r>
              <a:rPr lang="cs-CZ" altLang="cs-CZ" sz="2400" dirty="0" err="1"/>
              <a:t>increased</a:t>
            </a:r>
            <a:endParaRPr lang="cs-CZ" altLang="cs-CZ" sz="2400" dirty="0"/>
          </a:p>
          <a:p>
            <a:pPr lvl="4" eaLnBrk="1" hangingPunct="1">
              <a:defRPr/>
            </a:pPr>
            <a:r>
              <a:rPr lang="cs-CZ" altLang="cs-CZ" sz="2400" dirty="0" err="1"/>
              <a:t>lowered</a:t>
            </a:r>
            <a:endParaRPr lang="cs-CZ" altLang="cs-CZ" sz="2400" dirty="0"/>
          </a:p>
          <a:p>
            <a:pPr lvl="2" eaLnBrk="1" hangingPunct="1">
              <a:defRPr/>
            </a:pPr>
            <a:r>
              <a:rPr lang="cs-CZ" altLang="cs-CZ" dirty="0"/>
              <a:t>Electric </a:t>
            </a:r>
            <a:r>
              <a:rPr lang="cs-CZ" altLang="cs-CZ" dirty="0" err="1"/>
              <a:t>current</a:t>
            </a:r>
            <a:endParaRPr lang="cs-CZ" altLang="cs-CZ" dirty="0"/>
          </a:p>
          <a:p>
            <a:pPr lvl="2" eaLnBrk="1" hangingPunct="1">
              <a:defRPr/>
            </a:pPr>
            <a:r>
              <a:rPr lang="cs-CZ" altLang="cs-CZ" dirty="0" err="1"/>
              <a:t>Ionizing</a:t>
            </a:r>
            <a:r>
              <a:rPr lang="cs-CZ" altLang="cs-CZ" dirty="0"/>
              <a:t> </a:t>
            </a:r>
            <a:r>
              <a:rPr lang="cs-CZ" altLang="cs-CZ" dirty="0" err="1"/>
              <a:t>radiation</a:t>
            </a:r>
            <a:r>
              <a:rPr lang="cs-CZ" altLang="cs-CZ" dirty="0"/>
              <a:t> </a:t>
            </a:r>
          </a:p>
          <a:p>
            <a:pPr lvl="2" eaLnBrk="1" hangingPunct="1">
              <a:defRPr/>
            </a:pPr>
            <a:r>
              <a:rPr lang="cs-CZ" altLang="cs-CZ" dirty="0" err="1"/>
              <a:t>Changes</a:t>
            </a:r>
            <a:r>
              <a:rPr lang="cs-CZ" altLang="cs-CZ" dirty="0"/>
              <a:t> of </a:t>
            </a:r>
            <a:r>
              <a:rPr lang="cs-CZ" altLang="cs-CZ" dirty="0" err="1"/>
              <a:t>pressure</a:t>
            </a:r>
            <a:endParaRPr lang="cs-CZ" altLang="cs-CZ" sz="2000" dirty="0"/>
          </a:p>
          <a:p>
            <a:pPr lvl="1" eaLnBrk="1" hangingPunct="1">
              <a:defRPr/>
            </a:pPr>
            <a:endParaRPr lang="cs-CZ" altLang="cs-CZ"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FF6A8F9C-06BF-094A-EF69-653E0BF9DA97}"/>
              </a:ext>
            </a:extLst>
          </p:cNvPr>
          <p:cNvSpPr>
            <a:spLocks noGrp="1" noChangeArrowheads="1"/>
          </p:cNvSpPr>
          <p:nvPr>
            <p:ph type="title"/>
          </p:nvPr>
        </p:nvSpPr>
        <p:spPr/>
        <p:txBody>
          <a:bodyPr/>
          <a:lstStyle/>
          <a:p>
            <a:pPr eaLnBrk="1" hangingPunct="1">
              <a:defRPr/>
            </a:pPr>
            <a:r>
              <a:rPr lang="cs-CZ" altLang="cs-CZ" sz="3200" dirty="0" err="1"/>
              <a:t>Types</a:t>
            </a:r>
            <a:r>
              <a:rPr lang="cs-CZ" altLang="cs-CZ" sz="3200" dirty="0"/>
              <a:t> of </a:t>
            </a:r>
            <a:r>
              <a:rPr lang="cs-CZ" altLang="cs-CZ" sz="3200" dirty="0" err="1"/>
              <a:t>violence</a:t>
            </a:r>
            <a:endParaRPr lang="cs-CZ" altLang="cs-CZ" sz="3200" dirty="0"/>
          </a:p>
        </p:txBody>
      </p:sp>
      <p:sp>
        <p:nvSpPr>
          <p:cNvPr id="6147" name="Rectangle 3">
            <a:extLst>
              <a:ext uri="{FF2B5EF4-FFF2-40B4-BE49-F238E27FC236}">
                <a16:creationId xmlns:a16="http://schemas.microsoft.com/office/drawing/2014/main" id="{75A28277-B984-D8DD-233C-0FAA141ED15C}"/>
              </a:ext>
            </a:extLst>
          </p:cNvPr>
          <p:cNvSpPr>
            <a:spLocks noGrp="1" noChangeArrowheads="1"/>
          </p:cNvSpPr>
          <p:nvPr>
            <p:ph type="body" idx="1"/>
          </p:nvPr>
        </p:nvSpPr>
        <p:spPr/>
        <p:txBody>
          <a:bodyPr/>
          <a:lstStyle/>
          <a:p>
            <a:pPr eaLnBrk="1" hangingPunct="1">
              <a:defRPr/>
            </a:pPr>
            <a:r>
              <a:rPr lang="cs-CZ" altLang="cs-CZ"/>
              <a:t>Chemical violence:</a:t>
            </a:r>
          </a:p>
          <a:p>
            <a:pPr lvl="1" eaLnBrk="1" hangingPunct="1">
              <a:defRPr/>
            </a:pPr>
            <a:r>
              <a:rPr lang="cs-CZ" altLang="cs-CZ"/>
              <a:t>Effect of a chemical compound on the human organism</a:t>
            </a:r>
          </a:p>
          <a:p>
            <a:pPr lvl="1" eaLnBrk="1" hangingPunct="1">
              <a:defRPr/>
            </a:pPr>
            <a:endParaRPr lang="cs-CZ" altLang="cs-CZ"/>
          </a:p>
          <a:p>
            <a:pPr lvl="2" eaLnBrk="1" hangingPunct="1">
              <a:defRPr/>
            </a:pPr>
            <a:r>
              <a:rPr lang="cs-CZ" altLang="cs-CZ"/>
              <a:t>Anorganic compounds</a:t>
            </a:r>
          </a:p>
          <a:p>
            <a:pPr lvl="2" eaLnBrk="1" hangingPunct="1">
              <a:defRPr/>
            </a:pPr>
            <a:r>
              <a:rPr lang="cs-CZ" altLang="cs-CZ"/>
              <a:t>Organic compounds</a:t>
            </a:r>
          </a:p>
          <a:p>
            <a:pPr lvl="1" eaLnBrk="1" hangingPunct="1">
              <a:defRPr/>
            </a:pPr>
            <a:endParaRPr lang="cs-CZ" altLang="cs-CZ"/>
          </a:p>
          <a:p>
            <a:pPr lvl="1" eaLnBrk="1" hangingPunct="1">
              <a:defRPr/>
            </a:pPr>
            <a:r>
              <a:rPr lang="cs-CZ" altLang="cs-CZ"/>
              <a:t>Definition of a poison</a:t>
            </a:r>
          </a:p>
          <a:p>
            <a:pPr lvl="1" eaLnBrk="1" hangingPunct="1">
              <a:defRPr/>
            </a:pPr>
            <a:endParaRPr lang="cs-CZ" altLang="cs-CZ"/>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513FC41-21D1-F86A-1E00-F8ABBA14CD2C}"/>
              </a:ext>
            </a:extLst>
          </p:cNvPr>
          <p:cNvSpPr>
            <a:spLocks noGrp="1"/>
          </p:cNvSpPr>
          <p:nvPr>
            <p:ph type="title"/>
          </p:nvPr>
        </p:nvSpPr>
        <p:spPr>
          <a:xfrm>
            <a:off x="457200" y="381000"/>
            <a:ext cx="8218488" cy="1392238"/>
          </a:xfrm>
        </p:spPr>
        <p:txBody>
          <a:bodyPr/>
          <a:lstStyle/>
          <a:p>
            <a:pPr>
              <a:defRPr/>
            </a:pPr>
            <a:r>
              <a:rPr lang="en-US" sz="4000" dirty="0"/>
              <a:t>What does the injury depend on?</a:t>
            </a:r>
            <a:endParaRPr lang="en-GB" sz="4000" dirty="0"/>
          </a:p>
        </p:txBody>
      </p:sp>
      <p:sp>
        <p:nvSpPr>
          <p:cNvPr id="8195" name="TextovéPole 3">
            <a:extLst>
              <a:ext uri="{FF2B5EF4-FFF2-40B4-BE49-F238E27FC236}">
                <a16:creationId xmlns:a16="http://schemas.microsoft.com/office/drawing/2014/main" id="{D788D27B-8A95-36E8-71B6-C3CA7149DE71}"/>
              </a:ext>
            </a:extLst>
          </p:cNvPr>
          <p:cNvSpPr txBox="1">
            <a:spLocks noChangeArrowheads="1"/>
          </p:cNvSpPr>
          <p:nvPr/>
        </p:nvSpPr>
        <p:spPr bwMode="auto">
          <a:xfrm>
            <a:off x="477838" y="1557338"/>
            <a:ext cx="8353425"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cs-CZ" altLang="en-US" sz="2400" dirty="0">
                <a:latin typeface="Tahoma"/>
                <a:ea typeface="Tahoma"/>
                <a:cs typeface="Tahoma"/>
              </a:rPr>
              <a:t>I</a:t>
            </a:r>
            <a:r>
              <a:rPr lang="en-US" altLang="en-US" sz="2400" dirty="0" err="1">
                <a:latin typeface="Tahoma"/>
                <a:ea typeface="Tahoma"/>
                <a:cs typeface="Tahoma"/>
              </a:rPr>
              <a:t>njury</a:t>
            </a:r>
            <a:r>
              <a:rPr lang="en-US" altLang="en-US" sz="2400" dirty="0">
                <a:latin typeface="Tahoma"/>
                <a:ea typeface="Tahoma"/>
                <a:cs typeface="Tahoma"/>
              </a:rPr>
              <a:t>: each of the types of energy has a characteristic effect on tissues, which depends on the </a:t>
            </a:r>
            <a:r>
              <a:rPr lang="cs-CZ" altLang="en-US" sz="2400" dirty="0" err="1">
                <a:latin typeface="Tahoma"/>
                <a:ea typeface="Tahoma"/>
                <a:cs typeface="Tahoma"/>
              </a:rPr>
              <a:t>quantity</a:t>
            </a:r>
            <a:r>
              <a:rPr lang="en-US" altLang="en-US" sz="2400" dirty="0">
                <a:latin typeface="Tahoma"/>
                <a:ea typeface="Tahoma"/>
                <a:cs typeface="Tahoma"/>
              </a:rPr>
              <a:t> of the applied force. When the force is only small, only a short-term transient disintegration of cellular and intercellular structures can occur without longer-lasting functional or morphological changes, or damage is associated with functional impairment (this can be temporary or permanent) and, in the last case, a violation of the integrity of the tissue.</a:t>
            </a:r>
            <a:r>
              <a:rPr lang="cs-CZ" altLang="en-US" sz="2400" dirty="0">
                <a:latin typeface="Tahoma"/>
                <a:ea typeface="Tahoma"/>
                <a:cs typeface="Tahoma"/>
              </a:rPr>
              <a:t> </a:t>
            </a:r>
            <a:endParaRPr lang="cs-CZ" altLang="en-US" sz="2400"/>
          </a:p>
          <a:p>
            <a:r>
              <a:rPr lang="en-US" altLang="en-US" sz="2400" dirty="0">
                <a:latin typeface="Tahoma"/>
                <a:ea typeface="Tahoma"/>
                <a:cs typeface="Tahoma"/>
              </a:rPr>
              <a:t>It is important to </a:t>
            </a:r>
            <a:r>
              <a:rPr lang="cs-CZ" altLang="en-US" sz="2400" dirty="0" err="1">
                <a:latin typeface="Tahoma"/>
                <a:ea typeface="Tahoma"/>
                <a:cs typeface="Tahoma"/>
              </a:rPr>
              <a:t>imagine</a:t>
            </a:r>
            <a:r>
              <a:rPr lang="en-US" altLang="en-US" sz="2400" dirty="0">
                <a:latin typeface="Tahoma"/>
                <a:ea typeface="Tahoma"/>
                <a:cs typeface="Tahoma"/>
              </a:rPr>
              <a:t> that this is such an amount of energy that is harmful to the organism. This is because different types of energy are used in diagnostic or treatment procedures and thus serve the benefit of the patient</a:t>
            </a:r>
            <a:endParaRPr lang="en-GB" altLang="en-US" sz="2400" dirty="0">
              <a:latin typeface="Tahoma"/>
              <a:ea typeface="Tahoma"/>
              <a:cs typeface="Tahom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EDF1978-E451-0FCF-ABB2-AB0AD4BD6497}"/>
              </a:ext>
            </a:extLst>
          </p:cNvPr>
          <p:cNvSpPr>
            <a:spLocks noGrp="1"/>
          </p:cNvSpPr>
          <p:nvPr>
            <p:ph type="title"/>
          </p:nvPr>
        </p:nvSpPr>
        <p:spPr>
          <a:xfrm>
            <a:off x="457200" y="381000"/>
            <a:ext cx="8229600" cy="744538"/>
          </a:xfrm>
        </p:spPr>
        <p:txBody>
          <a:bodyPr/>
          <a:lstStyle/>
          <a:p>
            <a:pPr>
              <a:defRPr/>
            </a:pPr>
            <a:r>
              <a:rPr lang="cs-CZ" dirty="0"/>
              <a:t>Intensity of </a:t>
            </a:r>
            <a:r>
              <a:rPr lang="cs-CZ" dirty="0" err="1"/>
              <a:t>violence</a:t>
            </a:r>
            <a:endParaRPr lang="en-GB" dirty="0"/>
          </a:p>
        </p:txBody>
      </p:sp>
      <p:sp>
        <p:nvSpPr>
          <p:cNvPr id="9219" name="TextovéPole 3">
            <a:extLst>
              <a:ext uri="{FF2B5EF4-FFF2-40B4-BE49-F238E27FC236}">
                <a16:creationId xmlns:a16="http://schemas.microsoft.com/office/drawing/2014/main" id="{DBD9BA66-6F8C-6E31-D81B-CB59810EAD35}"/>
              </a:ext>
            </a:extLst>
          </p:cNvPr>
          <p:cNvSpPr txBox="1">
            <a:spLocks noChangeArrowheads="1"/>
          </p:cNvSpPr>
          <p:nvPr/>
        </p:nvSpPr>
        <p:spPr bwMode="auto">
          <a:xfrm>
            <a:off x="339725" y="1268413"/>
            <a:ext cx="846455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2400"/>
              <a:t>In most cases, we rely on a </a:t>
            </a:r>
            <a:r>
              <a:rPr lang="en-US" altLang="en-US" sz="2400" b="1"/>
              <a:t>semi-quantitative point of view</a:t>
            </a:r>
            <a:r>
              <a:rPr lang="en-US" altLang="en-US" sz="2400"/>
              <a:t>, based on breaking the cohesion of the tissue, when evaluating the </a:t>
            </a:r>
            <a:r>
              <a:rPr lang="cs-CZ" altLang="en-US" sz="2400"/>
              <a:t>size</a:t>
            </a:r>
            <a:r>
              <a:rPr lang="en-US" altLang="en-US" sz="2400"/>
              <a:t> of the force.</a:t>
            </a:r>
            <a:endParaRPr lang="cs-CZ" altLang="en-US" sz="2400"/>
          </a:p>
          <a:p>
            <a:r>
              <a:rPr lang="en-US" altLang="en-US" sz="2400"/>
              <a:t>The size of the area and the shape of the object that caused the injury also play a role in the assessment.</a:t>
            </a:r>
            <a:endParaRPr lang="cs-CZ" altLang="en-US" sz="2400"/>
          </a:p>
          <a:p>
            <a:r>
              <a:rPr lang="cs-CZ" altLang="en-US" sz="2400"/>
              <a:t>A</a:t>
            </a:r>
            <a:r>
              <a:rPr lang="en-US" altLang="en-US" sz="2400"/>
              <a:t>pplication of mathematical models in the assessment of the occurrence of injuries</a:t>
            </a:r>
            <a:r>
              <a:rPr lang="cs-CZ" altLang="en-US" sz="2400"/>
              <a:t> is called </a:t>
            </a:r>
            <a:r>
              <a:rPr lang="en-US" altLang="en-US" sz="2400"/>
              <a:t>Biomechanics.</a:t>
            </a:r>
            <a:endParaRPr lang="en-GB" altLang="en-US" sz="2400"/>
          </a:p>
        </p:txBody>
      </p:sp>
      <p:sp>
        <p:nvSpPr>
          <p:cNvPr id="9220" name="TextovéPole 5">
            <a:extLst>
              <a:ext uri="{FF2B5EF4-FFF2-40B4-BE49-F238E27FC236}">
                <a16:creationId xmlns:a16="http://schemas.microsoft.com/office/drawing/2014/main" id="{433A27E8-3F31-45B1-5250-5426601D484D}"/>
              </a:ext>
            </a:extLst>
          </p:cNvPr>
          <p:cNvSpPr txBox="1">
            <a:spLocks noChangeArrowheads="1"/>
          </p:cNvSpPr>
          <p:nvPr/>
        </p:nvSpPr>
        <p:spPr bwMode="auto">
          <a:xfrm>
            <a:off x="339725" y="4090988"/>
            <a:ext cx="80327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GB" altLang="en-US" sz="2400"/>
              <a:t>Small: e.g. swelling after a blow, small blood loss, small abrasion</a:t>
            </a:r>
            <a:endParaRPr lang="cs-CZ" altLang="en-US" sz="2400"/>
          </a:p>
          <a:p>
            <a:r>
              <a:rPr lang="en-GB" altLang="en-US" sz="2400"/>
              <a:t>Moderate: e.g. lacerated contusion wound, joint distortion</a:t>
            </a:r>
            <a:endParaRPr lang="cs-CZ" altLang="en-US" sz="2400"/>
          </a:p>
          <a:p>
            <a:r>
              <a:rPr lang="en-GB" altLang="en-US" sz="2400"/>
              <a:t>Major: e.g. joint dislocation, bone fracture</a:t>
            </a:r>
            <a:endParaRPr lang="cs-CZ" altLang="en-US" sz="2400"/>
          </a:p>
          <a:p>
            <a:r>
              <a:rPr lang="en-GB" altLang="en-US" sz="2400"/>
              <a:t>Critical (significantly large): e.g. </a:t>
            </a:r>
            <a:r>
              <a:rPr lang="cs-CZ" altLang="en-US" sz="2400"/>
              <a:t>laceration</a:t>
            </a:r>
            <a:r>
              <a:rPr lang="en-GB" altLang="en-US" sz="2400"/>
              <a:t> of an organ, traumatic amputation of part or the whole limb</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5E11570-EBA8-1D8E-9801-C7200FB8E93C}"/>
              </a:ext>
            </a:extLst>
          </p:cNvPr>
          <p:cNvSpPr>
            <a:spLocks noGrp="1"/>
          </p:cNvSpPr>
          <p:nvPr>
            <p:ph type="title"/>
          </p:nvPr>
        </p:nvSpPr>
        <p:spPr/>
        <p:txBody>
          <a:bodyPr/>
          <a:lstStyle/>
          <a:p>
            <a:pPr>
              <a:defRPr/>
            </a:pPr>
            <a:r>
              <a:rPr lang="en-US" sz="4000" dirty="0"/>
              <a:t>What does the injury depend on?</a:t>
            </a:r>
            <a:endParaRPr lang="en-GB" sz="4000" dirty="0"/>
          </a:p>
        </p:txBody>
      </p:sp>
      <p:sp>
        <p:nvSpPr>
          <p:cNvPr id="10243" name="TextovéPole 3">
            <a:extLst>
              <a:ext uri="{FF2B5EF4-FFF2-40B4-BE49-F238E27FC236}">
                <a16:creationId xmlns:a16="http://schemas.microsoft.com/office/drawing/2014/main" id="{AC46DEA1-368E-411A-3A8C-A126D5C60BFB}"/>
              </a:ext>
            </a:extLst>
          </p:cNvPr>
          <p:cNvSpPr txBox="1">
            <a:spLocks noChangeArrowheads="1"/>
          </p:cNvSpPr>
          <p:nvPr/>
        </p:nvSpPr>
        <p:spPr bwMode="auto">
          <a:xfrm>
            <a:off x="457200" y="2133600"/>
            <a:ext cx="822960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2000"/>
              <a:t>When evaluating an injury caused by mechanical energy, we evaluate:</a:t>
            </a:r>
            <a:endParaRPr lang="cs-CZ" altLang="en-US" sz="2000"/>
          </a:p>
          <a:p>
            <a:endParaRPr lang="cs-CZ" altLang="en-US" sz="2000"/>
          </a:p>
          <a:p>
            <a:pPr lvl="1">
              <a:buFont typeface="Wingdings" panose="05000000000000000000" pitchFamily="2" charset="2"/>
              <a:buChar char="Ø"/>
            </a:pPr>
            <a:r>
              <a:rPr lang="cs-CZ" altLang="en-US" sz="2000"/>
              <a:t>S</a:t>
            </a:r>
            <a:r>
              <a:rPr lang="en-US" altLang="en-US" sz="2000"/>
              <a:t>ize: semi-quantitative scale - small, large, considerable</a:t>
            </a:r>
            <a:r>
              <a:rPr lang="cs-CZ" altLang="en-US" sz="2000"/>
              <a:t> </a:t>
            </a:r>
          </a:p>
          <a:p>
            <a:pPr lvl="1">
              <a:buFont typeface="Wingdings" panose="05000000000000000000" pitchFamily="2" charset="2"/>
              <a:buChar char="Ø"/>
            </a:pPr>
            <a:r>
              <a:rPr lang="cs-CZ" altLang="en-US" sz="2000"/>
              <a:t>D</a:t>
            </a:r>
            <a:r>
              <a:rPr lang="en-US" altLang="en-US" sz="2000"/>
              <a:t>irection: vertical, tangential</a:t>
            </a:r>
            <a:r>
              <a:rPr lang="cs-CZ" altLang="en-US" sz="2000"/>
              <a:t> </a:t>
            </a:r>
          </a:p>
          <a:p>
            <a:pPr lvl="1">
              <a:buFont typeface="Wingdings" panose="05000000000000000000" pitchFamily="2" charset="2"/>
              <a:buChar char="Ø"/>
            </a:pPr>
            <a:r>
              <a:rPr lang="en-US" altLang="en-US" sz="2000"/>
              <a:t>Move</a:t>
            </a:r>
            <a:endParaRPr lang="cs-CZ" altLang="en-US" sz="2000"/>
          </a:p>
          <a:p>
            <a:pPr lvl="1">
              <a:buFont typeface="Wingdings" panose="05000000000000000000" pitchFamily="2" charset="2"/>
              <a:buChar char="Ø"/>
            </a:pPr>
            <a:r>
              <a:rPr lang="en-US" altLang="en-US" sz="2000"/>
              <a:t>Pressure</a:t>
            </a:r>
            <a:endParaRPr lang="cs-CZ" altLang="en-US" sz="2000"/>
          </a:p>
          <a:p>
            <a:pPr lvl="1">
              <a:buFont typeface="Wingdings" panose="05000000000000000000" pitchFamily="2" charset="2"/>
              <a:buChar char="Ø"/>
            </a:pPr>
            <a:r>
              <a:rPr lang="en-US" altLang="en-US" sz="2000"/>
              <a:t>Bend</a:t>
            </a:r>
            <a:endParaRPr lang="cs-CZ" altLang="en-US" sz="2000"/>
          </a:p>
          <a:p>
            <a:pPr lvl="1">
              <a:buFont typeface="Wingdings" panose="05000000000000000000" pitchFamily="2" charset="2"/>
              <a:buChar char="Ø"/>
            </a:pPr>
            <a:r>
              <a:rPr lang="en-US" altLang="en-US" sz="2000"/>
              <a:t>Torsion</a:t>
            </a:r>
            <a:endParaRPr lang="cs-CZ" altLang="en-US" sz="2000"/>
          </a:p>
          <a:p>
            <a:pPr lvl="1">
              <a:buFont typeface="Wingdings" panose="05000000000000000000" pitchFamily="2" charset="2"/>
              <a:buChar char="Ø"/>
            </a:pPr>
            <a:r>
              <a:rPr lang="en-US" altLang="en-US" sz="2000"/>
              <a:t>Skid</a:t>
            </a:r>
            <a:endParaRPr lang="cs-CZ" altLang="en-US" sz="2000"/>
          </a:p>
          <a:p>
            <a:pPr lvl="1">
              <a:buFont typeface="Wingdings" panose="05000000000000000000" pitchFamily="2" charset="2"/>
              <a:buChar char="Ø"/>
            </a:pPr>
            <a:r>
              <a:rPr lang="en-US" altLang="en-US" sz="2000"/>
              <a:t>Area</a:t>
            </a:r>
            <a:r>
              <a:rPr lang="cs-CZ" altLang="en-US" sz="2000"/>
              <a:t> of object</a:t>
            </a:r>
            <a:r>
              <a:rPr lang="en-US" altLang="en-US" sz="2000"/>
              <a:t>: small, large</a:t>
            </a:r>
            <a:endParaRPr lang="en-GB" altLang="en-US" sz="2000"/>
          </a:p>
        </p:txBody>
      </p:sp>
    </p:spTree>
  </p:cSld>
  <p:clrMapOvr>
    <a:masterClrMapping/>
  </p:clrMapOvr>
</p:sld>
</file>

<file path=ppt/theme/theme1.xml><?xml version="1.0" encoding="utf-8"?>
<a:theme xmlns:a="http://schemas.openxmlformats.org/drawingml/2006/main" name="Textura">
  <a:themeElements>
    <a:clrScheme name="Textura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a">
      <a:majorFont>
        <a:latin typeface="Tahoma"/>
        <a:ea typeface=""/>
        <a:cs typeface=""/>
      </a:majorFont>
      <a:minorFont>
        <a:latin typeface="Tahoma"/>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xtura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a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a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a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a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a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a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a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ody">
  <a:themeElements>
    <a:clrScheme name="Body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Bod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ody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Body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Body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ody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Body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Body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Body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Body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Body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Textured</Template>
  <TotalTime>144</TotalTime>
  <Words>867</Words>
  <Application>Microsoft Office PowerPoint</Application>
  <PresentationFormat>Předvádění na obrazovce (4:3)</PresentationFormat>
  <Paragraphs>114</Paragraphs>
  <Slides>23</Slides>
  <Notes>0</Notes>
  <HiddenSlides>0</HiddenSlides>
  <MMClips>0</MMClips>
  <ScaleCrop>false</ScaleCrop>
  <HeadingPairs>
    <vt:vector size="4" baseType="variant">
      <vt:variant>
        <vt:lpstr>Motiv</vt:lpstr>
      </vt:variant>
      <vt:variant>
        <vt:i4>2</vt:i4>
      </vt:variant>
      <vt:variant>
        <vt:lpstr>Nadpisy snímků</vt:lpstr>
      </vt:variant>
      <vt:variant>
        <vt:i4>23</vt:i4>
      </vt:variant>
    </vt:vector>
  </HeadingPairs>
  <TitlesOfParts>
    <vt:vector size="25" baseType="lpstr">
      <vt:lpstr>Textura</vt:lpstr>
      <vt:lpstr>Body</vt:lpstr>
      <vt:lpstr>IMPAIRMENT OF HEALTH DUE TO VIOLENCE</vt:lpstr>
      <vt:lpstr>Basic terms</vt:lpstr>
      <vt:lpstr>Forensic traumatology</vt:lpstr>
      <vt:lpstr>Classification of violence</vt:lpstr>
      <vt:lpstr>Types of violence </vt:lpstr>
      <vt:lpstr>Types of violence</vt:lpstr>
      <vt:lpstr>What does the injury depend on?</vt:lpstr>
      <vt:lpstr>Intensity of violence</vt:lpstr>
      <vt:lpstr>What does the injury depend on?</vt:lpstr>
      <vt:lpstr>Main types</vt:lpstr>
      <vt:lpstr>Forensic traumatology</vt:lpstr>
      <vt:lpstr>Bruise, contusion</vt:lpstr>
      <vt:lpstr>Abrasion</vt:lpstr>
      <vt:lpstr>Contused/lacerated wonds</vt:lpstr>
      <vt:lpstr>Forensic traumatology</vt:lpstr>
      <vt:lpstr>Morphology of sharp wounds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Ústav soudního lékařství a toxikologie VFN v Praze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Forensic traumatology</dc:title>
  <dc:creator>Alexander Pilin</dc:creator>
  <cp:lastModifiedBy>Alexander Pilin</cp:lastModifiedBy>
  <cp:revision>127</cp:revision>
  <dcterms:created xsi:type="dcterms:W3CDTF">2004-12-02T06:57:02Z</dcterms:created>
  <dcterms:modified xsi:type="dcterms:W3CDTF">2024-10-02T20:00:01Z</dcterms:modified>
</cp:coreProperties>
</file>