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43"/>
  </p:notesMasterIdLst>
  <p:handoutMasterIdLst>
    <p:handoutMasterId r:id="rId44"/>
  </p:handoutMasterIdLst>
  <p:sldIdLst>
    <p:sldId id="256" r:id="rId2"/>
    <p:sldId id="257" r:id="rId3"/>
    <p:sldId id="264" r:id="rId4"/>
    <p:sldId id="258" r:id="rId5"/>
    <p:sldId id="259" r:id="rId6"/>
    <p:sldId id="260" r:id="rId7"/>
    <p:sldId id="261" r:id="rId8"/>
    <p:sldId id="265" r:id="rId9"/>
    <p:sldId id="306" r:id="rId10"/>
    <p:sldId id="298" r:id="rId11"/>
    <p:sldId id="313" r:id="rId12"/>
    <p:sldId id="304" r:id="rId13"/>
    <p:sldId id="312" r:id="rId14"/>
    <p:sldId id="302" r:id="rId15"/>
    <p:sldId id="314" r:id="rId16"/>
    <p:sldId id="295" r:id="rId17"/>
    <p:sldId id="303" r:id="rId18"/>
    <p:sldId id="299" r:id="rId19"/>
    <p:sldId id="296" r:id="rId20"/>
    <p:sldId id="289" r:id="rId21"/>
    <p:sldId id="297" r:id="rId22"/>
    <p:sldId id="300" r:id="rId23"/>
    <p:sldId id="315" r:id="rId24"/>
    <p:sldId id="316" r:id="rId25"/>
    <p:sldId id="301" r:id="rId26"/>
    <p:sldId id="310" r:id="rId27"/>
    <p:sldId id="317" r:id="rId28"/>
    <p:sldId id="318" r:id="rId29"/>
    <p:sldId id="285" r:id="rId30"/>
    <p:sldId id="308" r:id="rId31"/>
    <p:sldId id="319" r:id="rId32"/>
    <p:sldId id="320" r:id="rId33"/>
    <p:sldId id="280" r:id="rId34"/>
    <p:sldId id="282" r:id="rId35"/>
    <p:sldId id="286" r:id="rId36"/>
    <p:sldId id="287" r:id="rId37"/>
    <p:sldId id="311" r:id="rId38"/>
    <p:sldId id="321" r:id="rId39"/>
    <p:sldId id="322" r:id="rId40"/>
    <p:sldId id="281" r:id="rId41"/>
    <p:sldId id="307" r:id="rId42"/>
  </p:sldIdLst>
  <p:sldSz cx="9144000" cy="6858000" type="screen4x3"/>
  <p:notesSz cx="6858000" cy="9144000"/>
  <p:defaultTextStyle>
    <a:defPPr>
      <a:defRPr lang="cs-CZ"/>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A5A8"/>
    <a:srgbClr val="F1F1F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75" autoAdjust="0"/>
    <p:restoredTop sz="94660"/>
  </p:normalViewPr>
  <p:slideViewPr>
    <p:cSldViewPr>
      <p:cViewPr varScale="1">
        <p:scale>
          <a:sx n="111" d="100"/>
          <a:sy n="111" d="100"/>
        </p:scale>
        <p:origin x="798"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B3EE356-C55C-EE8B-33F8-B4596AC0F79F}"/>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cs-CZ"/>
          </a:p>
        </p:txBody>
      </p:sp>
      <p:sp>
        <p:nvSpPr>
          <p:cNvPr id="7171" name="Rectangle 3">
            <a:extLst>
              <a:ext uri="{FF2B5EF4-FFF2-40B4-BE49-F238E27FC236}">
                <a16:creationId xmlns:a16="http://schemas.microsoft.com/office/drawing/2014/main" id="{B5381F28-3D3B-E4BF-A299-7B801684386E}"/>
              </a:ext>
            </a:extLst>
          </p:cNvPr>
          <p:cNvSpPr>
            <a:spLocks noGrp="1" noChangeArrowheads="1"/>
          </p:cNvSpPr>
          <p:nvPr>
            <p:ph type="dt" sz="quarter"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cs-CZ"/>
          </a:p>
        </p:txBody>
      </p:sp>
      <p:sp>
        <p:nvSpPr>
          <p:cNvPr id="7172" name="Rectangle 4">
            <a:extLst>
              <a:ext uri="{FF2B5EF4-FFF2-40B4-BE49-F238E27FC236}">
                <a16:creationId xmlns:a16="http://schemas.microsoft.com/office/drawing/2014/main" id="{845683BC-A6EB-4A0D-F6E7-BBE54EB8FA7B}"/>
              </a:ext>
            </a:extLst>
          </p:cNvPr>
          <p:cNvSpPr>
            <a:spLocks noGrp="1" noChangeArrowheads="1"/>
          </p:cNvSpPr>
          <p:nvPr>
            <p:ph type="ftr" sz="quarter" idx="2"/>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cs-CZ"/>
          </a:p>
        </p:txBody>
      </p:sp>
      <p:sp>
        <p:nvSpPr>
          <p:cNvPr id="7173" name="Rectangle 5">
            <a:extLst>
              <a:ext uri="{FF2B5EF4-FFF2-40B4-BE49-F238E27FC236}">
                <a16:creationId xmlns:a16="http://schemas.microsoft.com/office/drawing/2014/main" id="{06F53809-1895-DE60-2FB8-E5EF8C0B9E70}"/>
              </a:ext>
            </a:extLst>
          </p:cNvPr>
          <p:cNvSpPr>
            <a:spLocks noGrp="1" noChangeArrowheads="1"/>
          </p:cNvSpPr>
          <p:nvPr>
            <p:ph type="sldNum" sz="quarter" idx="3"/>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41BCC91-DDEA-45BE-A318-0206B659C361}" type="slidenum">
              <a:rPr lang="en-US" altLang="cs-CZ"/>
              <a:pPr>
                <a:defRPr/>
              </a:pPr>
              <a:t>‹#›</a:t>
            </a:fld>
            <a:endParaRPr lang="en-US" altLang="cs-CZ"/>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3AE061EA-46CF-52ED-BC81-374F09354C84}"/>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cs-CZ"/>
          </a:p>
        </p:txBody>
      </p:sp>
      <p:sp>
        <p:nvSpPr>
          <p:cNvPr id="8195" name="Rectangle 3">
            <a:extLst>
              <a:ext uri="{FF2B5EF4-FFF2-40B4-BE49-F238E27FC236}">
                <a16:creationId xmlns:a16="http://schemas.microsoft.com/office/drawing/2014/main" id="{058D2C08-9EFC-8464-A76C-7510A4657F5F}"/>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cs-CZ"/>
          </a:p>
        </p:txBody>
      </p:sp>
      <p:sp>
        <p:nvSpPr>
          <p:cNvPr id="3076" name="Rectangle 4">
            <a:extLst>
              <a:ext uri="{FF2B5EF4-FFF2-40B4-BE49-F238E27FC236}">
                <a16:creationId xmlns:a16="http://schemas.microsoft.com/office/drawing/2014/main" id="{52891BE2-E4EA-4B72-9224-657C8F9D4239}"/>
              </a:ext>
            </a:extLst>
          </p:cNvPr>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a:extLst>
              <a:ext uri="{FF2B5EF4-FFF2-40B4-BE49-F238E27FC236}">
                <a16:creationId xmlns:a16="http://schemas.microsoft.com/office/drawing/2014/main" id="{BDE7C5CC-85E1-8B49-491C-10DBDC31A9B8}"/>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cs-CZ" noProof="0"/>
              <a:t>Klepnutím lze upravit styly předlohy textu.</a:t>
            </a:r>
          </a:p>
          <a:p>
            <a:pPr lvl="1"/>
            <a:r>
              <a:rPr lang="en-US" altLang="cs-CZ" noProof="0"/>
              <a:t>Druhá úroveň</a:t>
            </a:r>
          </a:p>
          <a:p>
            <a:pPr lvl="2"/>
            <a:r>
              <a:rPr lang="en-US" altLang="cs-CZ" noProof="0"/>
              <a:t>Třetí úroveň</a:t>
            </a:r>
          </a:p>
          <a:p>
            <a:pPr lvl="3"/>
            <a:r>
              <a:rPr lang="en-US" altLang="cs-CZ" noProof="0"/>
              <a:t>Čtvrtá úroveň</a:t>
            </a:r>
          </a:p>
          <a:p>
            <a:pPr lvl="4"/>
            <a:r>
              <a:rPr lang="en-US" altLang="cs-CZ" noProof="0"/>
              <a:t>Pátá úroveň</a:t>
            </a:r>
          </a:p>
        </p:txBody>
      </p:sp>
      <p:sp>
        <p:nvSpPr>
          <p:cNvPr id="8198" name="Rectangle 6">
            <a:extLst>
              <a:ext uri="{FF2B5EF4-FFF2-40B4-BE49-F238E27FC236}">
                <a16:creationId xmlns:a16="http://schemas.microsoft.com/office/drawing/2014/main" id="{CE324FCD-E97D-1895-9F98-A0066E576EDD}"/>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cs-CZ"/>
          </a:p>
        </p:txBody>
      </p:sp>
      <p:sp>
        <p:nvSpPr>
          <p:cNvPr id="8199" name="Rectangle 7">
            <a:extLst>
              <a:ext uri="{FF2B5EF4-FFF2-40B4-BE49-F238E27FC236}">
                <a16:creationId xmlns:a16="http://schemas.microsoft.com/office/drawing/2014/main" id="{12596C05-31DD-4BE7-1F87-ABBDF303E29D}"/>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3D68DD3-1B23-42C9-A238-A982D8A296F9}" type="slidenum">
              <a:rPr lang="en-US" altLang="cs-CZ"/>
              <a:pPr>
                <a:defRPr/>
              </a:pPr>
              <a:t>‹#›</a:t>
            </a:fld>
            <a:endParaRPr lang="en-US"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D0EA00B0-9C20-F561-7AE5-61C45E80BD9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CC1483D-9017-49FA-93A9-E69687E1385C}" type="slidenum">
              <a:rPr lang="en-US" altLang="cs-CZ" smtClean="0"/>
              <a:pPr/>
              <a:t>1</a:t>
            </a:fld>
            <a:endParaRPr lang="en-US" altLang="cs-CZ"/>
          </a:p>
        </p:txBody>
      </p:sp>
      <p:sp>
        <p:nvSpPr>
          <p:cNvPr id="6147" name="Rectangle 2">
            <a:extLst>
              <a:ext uri="{FF2B5EF4-FFF2-40B4-BE49-F238E27FC236}">
                <a16:creationId xmlns:a16="http://schemas.microsoft.com/office/drawing/2014/main" id="{FFA493EA-141C-6CE5-383E-7191A518666B}"/>
              </a:ext>
            </a:extLst>
          </p:cNvPr>
          <p:cNvSpPr>
            <a:spLocks noRot="1" noChangeArrowheads="1" noTextEdit="1"/>
          </p:cNvSpPr>
          <p:nvPr>
            <p:ph type="sldImg"/>
          </p:nvPr>
        </p:nvSpPr>
        <p:spPr>
          <a:ln/>
        </p:spPr>
      </p:sp>
      <p:sp>
        <p:nvSpPr>
          <p:cNvPr id="6148" name="Rectangle 3">
            <a:extLst>
              <a:ext uri="{FF2B5EF4-FFF2-40B4-BE49-F238E27FC236}">
                <a16:creationId xmlns:a16="http://schemas.microsoft.com/office/drawing/2014/main" id="{B704B8D3-CD8A-E711-C9AD-54536CE0D59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396C1630-12BB-4F73-711E-12D321B19E8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370267D-BCB5-4CE9-B210-731FA8A1C2E0}" type="slidenum">
              <a:rPr lang="en-US" altLang="cs-CZ" smtClean="0"/>
              <a:pPr/>
              <a:t>2</a:t>
            </a:fld>
            <a:endParaRPr lang="en-US" altLang="cs-CZ"/>
          </a:p>
        </p:txBody>
      </p:sp>
      <p:sp>
        <p:nvSpPr>
          <p:cNvPr id="8195" name="Rectangle 2">
            <a:extLst>
              <a:ext uri="{FF2B5EF4-FFF2-40B4-BE49-F238E27FC236}">
                <a16:creationId xmlns:a16="http://schemas.microsoft.com/office/drawing/2014/main" id="{9B4772DF-DD55-40BD-143C-2F3820C9858C}"/>
              </a:ext>
            </a:extLst>
          </p:cNvPr>
          <p:cNvSpPr>
            <a:spLocks noRot="1" noChangeArrowheads="1" noTextEdit="1"/>
          </p:cNvSpPr>
          <p:nvPr>
            <p:ph type="sldImg"/>
          </p:nvPr>
        </p:nvSpPr>
        <p:spPr>
          <a:ln/>
        </p:spPr>
      </p:sp>
      <p:sp>
        <p:nvSpPr>
          <p:cNvPr id="8196" name="Rectangle 3">
            <a:extLst>
              <a:ext uri="{FF2B5EF4-FFF2-40B4-BE49-F238E27FC236}">
                <a16:creationId xmlns:a16="http://schemas.microsoft.com/office/drawing/2014/main" id="{01458027-5F3C-F576-2E2F-02B79A7084F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5181492E-C965-7EC6-92C7-8D05B933487E}"/>
              </a:ext>
            </a:extLst>
          </p:cNvPr>
          <p:cNvGrpSpPr>
            <a:grpSpLocks/>
          </p:cNvGrpSpPr>
          <p:nvPr/>
        </p:nvGrpSpPr>
        <p:grpSpPr bwMode="auto">
          <a:xfrm>
            <a:off x="319088" y="1752600"/>
            <a:ext cx="8824912" cy="5129213"/>
            <a:chOff x="201" y="1104"/>
            <a:chExt cx="5559" cy="3231"/>
          </a:xfrm>
        </p:grpSpPr>
        <p:sp>
          <p:nvSpPr>
            <p:cNvPr id="3" name="Freeform 3">
              <a:extLst>
                <a:ext uri="{FF2B5EF4-FFF2-40B4-BE49-F238E27FC236}">
                  <a16:creationId xmlns:a16="http://schemas.microsoft.com/office/drawing/2014/main" id="{810541B4-3A72-C2D3-C68C-8C5C49FC8C87}"/>
                </a:ext>
              </a:extLst>
            </p:cNvPr>
            <p:cNvSpPr>
              <a:spLocks/>
            </p:cNvSpPr>
            <p:nvPr/>
          </p:nvSpPr>
          <p:spPr bwMode="ltGray">
            <a:xfrm>
              <a:off x="210" y="1104"/>
              <a:ext cx="5550" cy="3216"/>
            </a:xfrm>
            <a:custGeom>
              <a:avLst/>
              <a:gdLst>
                <a:gd name="T0" fmla="*/ 335 w 5550"/>
                <a:gd name="T1" fmla="*/ 0 h 3216"/>
                <a:gd name="T2" fmla="*/ 333 w 5550"/>
                <a:gd name="T3" fmla="*/ 1290 h 3216"/>
                <a:gd name="T4" fmla="*/ 0 w 5550"/>
                <a:gd name="T5" fmla="*/ 1290 h 3216"/>
                <a:gd name="T6" fmla="*/ 6 w 5550"/>
                <a:gd name="T7" fmla="*/ 3210 h 3216"/>
                <a:gd name="T8" fmla="*/ 5550 w 5550"/>
                <a:gd name="T9" fmla="*/ 3216 h 3216"/>
                <a:gd name="T10" fmla="*/ 5550 w 5550"/>
                <a:gd name="T11" fmla="*/ 0 h 3216"/>
                <a:gd name="T12" fmla="*/ 335 w 5550"/>
                <a:gd name="T13" fmla="*/ 0 h 3216"/>
                <a:gd name="T14" fmla="*/ 335 w 5550"/>
                <a:gd name="T15" fmla="*/ 0 h 32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50" h="3216">
                  <a:moveTo>
                    <a:pt x="335" y="0"/>
                  </a:moveTo>
                  <a:lnTo>
                    <a:pt x="333" y="1290"/>
                  </a:lnTo>
                  <a:lnTo>
                    <a:pt x="0" y="1290"/>
                  </a:lnTo>
                  <a:lnTo>
                    <a:pt x="6" y="3210"/>
                  </a:lnTo>
                  <a:lnTo>
                    <a:pt x="5550" y="3216"/>
                  </a:lnTo>
                  <a:lnTo>
                    <a:pt x="5550" y="0"/>
                  </a:lnTo>
                  <a:lnTo>
                    <a:pt x="335" y="0"/>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4" name="Freeform 4">
              <a:extLst>
                <a:ext uri="{FF2B5EF4-FFF2-40B4-BE49-F238E27FC236}">
                  <a16:creationId xmlns:a16="http://schemas.microsoft.com/office/drawing/2014/main" id="{2C1D8FCE-FD03-B173-0546-3964C9712C80}"/>
                </a:ext>
              </a:extLst>
            </p:cNvPr>
            <p:cNvSpPr>
              <a:spLocks/>
            </p:cNvSpPr>
            <p:nvPr/>
          </p:nvSpPr>
          <p:spPr bwMode="ltGray">
            <a:xfrm>
              <a:off x="528" y="2400"/>
              <a:ext cx="5232" cy="1920"/>
            </a:xfrm>
            <a:custGeom>
              <a:avLst/>
              <a:gdLst>
                <a:gd name="T0" fmla="*/ 0 w 4897"/>
                <a:gd name="T1" fmla="*/ 0 h 2182"/>
                <a:gd name="T2" fmla="*/ 0 w 4897"/>
                <a:gd name="T3" fmla="*/ 1308 h 2182"/>
                <a:gd name="T4" fmla="*/ 6381 w 4897"/>
                <a:gd name="T5" fmla="*/ 1308 h 2182"/>
                <a:gd name="T6" fmla="*/ 6381 w 4897"/>
                <a:gd name="T7" fmla="*/ 0 h 2182"/>
                <a:gd name="T8" fmla="*/ 0 w 4897"/>
                <a:gd name="T9" fmla="*/ 0 h 2182"/>
                <a:gd name="T10" fmla="*/ 0 w 4897"/>
                <a:gd name="T11" fmla="*/ 0 h 2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97" h="2182">
                  <a:moveTo>
                    <a:pt x="0" y="0"/>
                  </a:moveTo>
                  <a:lnTo>
                    <a:pt x="0" y="2182"/>
                  </a:lnTo>
                  <a:lnTo>
                    <a:pt x="4897" y="2182"/>
                  </a:lnTo>
                  <a:lnTo>
                    <a:pt x="4897" y="0"/>
                  </a:lnTo>
                  <a:lnTo>
                    <a:pt x="0" y="0"/>
                  </a:lnTo>
                  <a:close/>
                </a:path>
              </a:pathLst>
            </a:custGeom>
            <a:solidFill>
              <a:schemeClr val="bg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5" name="Freeform 5">
              <a:extLst>
                <a:ext uri="{FF2B5EF4-FFF2-40B4-BE49-F238E27FC236}">
                  <a16:creationId xmlns:a16="http://schemas.microsoft.com/office/drawing/2014/main" id="{45685F4C-466E-EAE3-629A-8EF58A4986FE}"/>
                </a:ext>
              </a:extLst>
            </p:cNvPr>
            <p:cNvSpPr>
              <a:spLocks/>
            </p:cNvSpPr>
            <p:nvPr/>
          </p:nvSpPr>
          <p:spPr bwMode="ltGray">
            <a:xfrm>
              <a:off x="201" y="2377"/>
              <a:ext cx="3455" cy="29"/>
            </a:xfrm>
            <a:custGeom>
              <a:avLst/>
              <a:gdLst>
                <a:gd name="T0" fmla="*/ 0 w 5387"/>
                <a:gd name="T1" fmla="*/ 0 h 149"/>
                <a:gd name="T2" fmla="*/ 0 w 5387"/>
                <a:gd name="T3" fmla="*/ 149 h 149"/>
                <a:gd name="T4" fmla="*/ 5387 w 5387"/>
                <a:gd name="T5" fmla="*/ 149 h 149"/>
                <a:gd name="T6" fmla="*/ 5387 w 5387"/>
                <a:gd name="T7" fmla="*/ 0 h 149"/>
                <a:gd name="T8" fmla="*/ 0 w 5387"/>
                <a:gd name="T9" fmla="*/ 0 h 149"/>
                <a:gd name="T10" fmla="*/ 0 w 5387"/>
                <a:gd name="T11" fmla="*/ 0 h 149"/>
              </a:gdLst>
              <a:ahLst/>
              <a:cxnLst>
                <a:cxn ang="0">
                  <a:pos x="T0" y="T1"/>
                </a:cxn>
                <a:cxn ang="0">
                  <a:pos x="T2" y="T3"/>
                </a:cxn>
                <a:cxn ang="0">
                  <a:pos x="T4" y="T5"/>
                </a:cxn>
                <a:cxn ang="0">
                  <a:pos x="T6" y="T7"/>
                </a:cxn>
                <a:cxn ang="0">
                  <a:pos x="T8" y="T9"/>
                </a:cxn>
                <a:cxn ang="0">
                  <a:pos x="T10" y="T11"/>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a:noFill/>
            </a:ln>
            <a:effectLst/>
          </p:spPr>
          <p:txBody>
            <a:bodyPr/>
            <a:lstStyle/>
            <a:p>
              <a:pPr eaLnBrk="1" hangingPunct="1">
                <a:defRPr/>
              </a:pPr>
              <a:endParaRPr lang="cs-CZ"/>
            </a:p>
          </p:txBody>
        </p:sp>
        <p:sp>
          <p:nvSpPr>
            <p:cNvPr id="6" name="Freeform 6">
              <a:extLst>
                <a:ext uri="{FF2B5EF4-FFF2-40B4-BE49-F238E27FC236}">
                  <a16:creationId xmlns:a16="http://schemas.microsoft.com/office/drawing/2014/main" id="{F6703BD4-5813-6A87-DDF6-10580D2CF5D0}"/>
                </a:ext>
              </a:extLst>
            </p:cNvPr>
            <p:cNvSpPr>
              <a:spLocks/>
            </p:cNvSpPr>
            <p:nvPr/>
          </p:nvSpPr>
          <p:spPr bwMode="ltGray">
            <a:xfrm>
              <a:off x="528" y="1104"/>
              <a:ext cx="4894" cy="29"/>
            </a:xfrm>
            <a:custGeom>
              <a:avLst/>
              <a:gdLst>
                <a:gd name="T0" fmla="*/ 0 w 5387"/>
                <a:gd name="T1" fmla="*/ 0 h 149"/>
                <a:gd name="T2" fmla="*/ 0 w 5387"/>
                <a:gd name="T3" fmla="*/ 149 h 149"/>
                <a:gd name="T4" fmla="*/ 5387 w 5387"/>
                <a:gd name="T5" fmla="*/ 149 h 149"/>
                <a:gd name="T6" fmla="*/ 5387 w 5387"/>
                <a:gd name="T7" fmla="*/ 0 h 149"/>
                <a:gd name="T8" fmla="*/ 0 w 5387"/>
                <a:gd name="T9" fmla="*/ 0 h 149"/>
                <a:gd name="T10" fmla="*/ 0 w 5387"/>
                <a:gd name="T11" fmla="*/ 0 h 149"/>
              </a:gdLst>
              <a:ahLst/>
              <a:cxnLst>
                <a:cxn ang="0">
                  <a:pos x="T0" y="T1"/>
                </a:cxn>
                <a:cxn ang="0">
                  <a:pos x="T2" y="T3"/>
                </a:cxn>
                <a:cxn ang="0">
                  <a:pos x="T4" y="T5"/>
                </a:cxn>
                <a:cxn ang="0">
                  <a:pos x="T6" y="T7"/>
                </a:cxn>
                <a:cxn ang="0">
                  <a:pos x="T8" y="T9"/>
                </a:cxn>
                <a:cxn ang="0">
                  <a:pos x="T10" y="T11"/>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a:noFill/>
            </a:ln>
            <a:effectLst/>
          </p:spPr>
          <p:txBody>
            <a:bodyPr/>
            <a:lstStyle/>
            <a:p>
              <a:pPr eaLnBrk="1" hangingPunct="1">
                <a:defRPr/>
              </a:pPr>
              <a:endParaRPr lang="cs-CZ"/>
            </a:p>
          </p:txBody>
        </p:sp>
        <p:sp>
          <p:nvSpPr>
            <p:cNvPr id="7" name="Freeform 7">
              <a:extLst>
                <a:ext uri="{FF2B5EF4-FFF2-40B4-BE49-F238E27FC236}">
                  <a16:creationId xmlns:a16="http://schemas.microsoft.com/office/drawing/2014/main" id="{2AAB852A-C73F-3B08-D5B2-8C172E6802BC}"/>
                </a:ext>
              </a:extLst>
            </p:cNvPr>
            <p:cNvSpPr>
              <a:spLocks/>
            </p:cNvSpPr>
            <p:nvPr/>
          </p:nvSpPr>
          <p:spPr bwMode="ltGray">
            <a:xfrm>
              <a:off x="201" y="2377"/>
              <a:ext cx="30" cy="1958"/>
            </a:xfrm>
            <a:custGeom>
              <a:avLst/>
              <a:gdLst>
                <a:gd name="T0" fmla="*/ 0 w 30"/>
                <a:gd name="T1" fmla="*/ 0 h 1416"/>
                <a:gd name="T2" fmla="*/ 0 w 30"/>
                <a:gd name="T3" fmla="*/ 1416 h 1416"/>
                <a:gd name="T4" fmla="*/ 29 w 30"/>
                <a:gd name="T5" fmla="*/ 1416 h 1416"/>
                <a:gd name="T6" fmla="*/ 30 w 30"/>
                <a:gd name="T7" fmla="*/ 27 h 1416"/>
                <a:gd name="T8" fmla="*/ 0 w 30"/>
                <a:gd name="T9" fmla="*/ 0 h 1416"/>
                <a:gd name="T10" fmla="*/ 0 w 30"/>
                <a:gd name="T11" fmla="*/ 0 h 1416"/>
              </a:gdLst>
              <a:ahLst/>
              <a:cxnLst>
                <a:cxn ang="0">
                  <a:pos x="T0" y="T1"/>
                </a:cxn>
                <a:cxn ang="0">
                  <a:pos x="T2" y="T3"/>
                </a:cxn>
                <a:cxn ang="0">
                  <a:pos x="T4" y="T5"/>
                </a:cxn>
                <a:cxn ang="0">
                  <a:pos x="T6" y="T7"/>
                </a:cxn>
                <a:cxn ang="0">
                  <a:pos x="T8" y="T9"/>
                </a:cxn>
                <a:cxn ang="0">
                  <a:pos x="T10" y="T11"/>
                </a:cxn>
              </a:cxnLst>
              <a:rect l="0" t="0" r="r" b="b"/>
              <a:pathLst>
                <a:path w="30" h="1416">
                  <a:moveTo>
                    <a:pt x="0" y="0"/>
                  </a:moveTo>
                  <a:lnTo>
                    <a:pt x="0" y="1416"/>
                  </a:lnTo>
                  <a:lnTo>
                    <a:pt x="29" y="1416"/>
                  </a:lnTo>
                  <a:lnTo>
                    <a:pt x="30" y="27"/>
                  </a:lnTo>
                  <a:lnTo>
                    <a:pt x="0" y="0"/>
                  </a:lnTo>
                  <a:lnTo>
                    <a:pt x="0" y="0"/>
                  </a:lnTo>
                  <a:close/>
                </a:path>
              </a:pathLst>
            </a:custGeom>
            <a:gradFill rotWithShape="1">
              <a:gsLst>
                <a:gs pos="0">
                  <a:schemeClr val="bg2">
                    <a:gamma/>
                    <a:tint val="87843"/>
                    <a:invGamma/>
                  </a:schemeClr>
                </a:gs>
                <a:gs pos="100000">
                  <a:schemeClr val="bg2">
                    <a:alpha val="0"/>
                  </a:schemeClr>
                </a:gs>
              </a:gsLst>
              <a:lin ang="5400000" scaled="1"/>
            </a:gradFill>
            <a:ln>
              <a:noFill/>
            </a:ln>
            <a:effectLst/>
          </p:spPr>
          <p:txBody>
            <a:bodyPr/>
            <a:lstStyle/>
            <a:p>
              <a:pPr eaLnBrk="1" hangingPunct="1">
                <a:defRPr/>
              </a:pPr>
              <a:endParaRPr lang="cs-CZ"/>
            </a:p>
          </p:txBody>
        </p:sp>
        <p:sp>
          <p:nvSpPr>
            <p:cNvPr id="8" name="Freeform 8">
              <a:extLst>
                <a:ext uri="{FF2B5EF4-FFF2-40B4-BE49-F238E27FC236}">
                  <a16:creationId xmlns:a16="http://schemas.microsoft.com/office/drawing/2014/main" id="{769DBF60-D34B-A0AC-AB73-F8188B245D10}"/>
                </a:ext>
              </a:extLst>
            </p:cNvPr>
            <p:cNvSpPr>
              <a:spLocks/>
            </p:cNvSpPr>
            <p:nvPr/>
          </p:nvSpPr>
          <p:spPr bwMode="ltGray">
            <a:xfrm>
              <a:off x="528" y="1104"/>
              <a:ext cx="29" cy="3225"/>
            </a:xfrm>
            <a:custGeom>
              <a:avLst/>
              <a:gdLst>
                <a:gd name="T0" fmla="*/ 0 w 29"/>
                <a:gd name="T1" fmla="*/ 0 h 2161"/>
                <a:gd name="T2" fmla="*/ 0 w 29"/>
                <a:gd name="T3" fmla="*/ 2161 h 2161"/>
                <a:gd name="T4" fmla="*/ 29 w 29"/>
                <a:gd name="T5" fmla="*/ 2161 h 2161"/>
                <a:gd name="T6" fmla="*/ 27 w 29"/>
                <a:gd name="T7" fmla="*/ 27 h 2161"/>
                <a:gd name="T8" fmla="*/ 0 w 29"/>
                <a:gd name="T9" fmla="*/ 0 h 2161"/>
                <a:gd name="T10" fmla="*/ 0 w 29"/>
                <a:gd name="T11" fmla="*/ 0 h 2161"/>
              </a:gdLst>
              <a:ahLst/>
              <a:cxnLst>
                <a:cxn ang="0">
                  <a:pos x="T0" y="T1"/>
                </a:cxn>
                <a:cxn ang="0">
                  <a:pos x="T2" y="T3"/>
                </a:cxn>
                <a:cxn ang="0">
                  <a:pos x="T4" y="T5"/>
                </a:cxn>
                <a:cxn ang="0">
                  <a:pos x="T6" y="T7"/>
                </a:cxn>
                <a:cxn ang="0">
                  <a:pos x="T8" y="T9"/>
                </a:cxn>
                <a:cxn ang="0">
                  <a:pos x="T10" y="T11"/>
                </a:cxn>
              </a:cxnLst>
              <a:rect l="0" t="0" r="r" b="b"/>
              <a:pathLst>
                <a:path w="29" h="2161">
                  <a:moveTo>
                    <a:pt x="0" y="0"/>
                  </a:moveTo>
                  <a:lnTo>
                    <a:pt x="0" y="2161"/>
                  </a:lnTo>
                  <a:lnTo>
                    <a:pt x="29" y="2161"/>
                  </a:lnTo>
                  <a:lnTo>
                    <a:pt x="27" y="27"/>
                  </a:lnTo>
                  <a:lnTo>
                    <a:pt x="0" y="0"/>
                  </a:lnTo>
                  <a:lnTo>
                    <a:pt x="0" y="0"/>
                  </a:lnTo>
                  <a:close/>
                </a:path>
              </a:pathLst>
            </a:custGeom>
            <a:gradFill rotWithShape="1">
              <a:gsLst>
                <a:gs pos="0">
                  <a:schemeClr val="bg2">
                    <a:gamma/>
                    <a:tint val="87843"/>
                    <a:invGamma/>
                  </a:schemeClr>
                </a:gs>
                <a:gs pos="100000">
                  <a:schemeClr val="bg2">
                    <a:alpha val="0"/>
                  </a:schemeClr>
                </a:gs>
              </a:gsLst>
              <a:lin ang="5400000" scaled="1"/>
            </a:gradFill>
            <a:ln>
              <a:noFill/>
            </a:ln>
            <a:effectLst/>
          </p:spPr>
          <p:txBody>
            <a:bodyPr/>
            <a:lstStyle/>
            <a:p>
              <a:pPr eaLnBrk="1" hangingPunct="1">
                <a:defRPr/>
              </a:pPr>
              <a:endParaRPr lang="cs-CZ"/>
            </a:p>
          </p:txBody>
        </p:sp>
      </p:grpSp>
      <p:sp>
        <p:nvSpPr>
          <p:cNvPr id="65545" name="Rectangle 9"/>
          <p:cNvSpPr>
            <a:spLocks noGrp="1" noChangeArrowheads="1"/>
          </p:cNvSpPr>
          <p:nvPr>
            <p:ph type="ctrTitle" sz="quarter"/>
          </p:nvPr>
        </p:nvSpPr>
        <p:spPr>
          <a:xfrm>
            <a:off x="990600" y="1905000"/>
            <a:ext cx="7772400" cy="1736725"/>
          </a:xfrm>
        </p:spPr>
        <p:txBody>
          <a:bodyPr anchor="t"/>
          <a:lstStyle>
            <a:lvl1pPr>
              <a:defRPr sz="5400"/>
            </a:lvl1pPr>
          </a:lstStyle>
          <a:p>
            <a:pPr lvl="0"/>
            <a:r>
              <a:rPr lang="en-US" altLang="cs-CZ" noProof="0"/>
              <a:t>Klepnutím lze upravit styl předlohy nadpisů.</a:t>
            </a:r>
          </a:p>
        </p:txBody>
      </p:sp>
      <p:sp>
        <p:nvSpPr>
          <p:cNvPr id="65546" name="Rectangle 10"/>
          <p:cNvSpPr>
            <a:spLocks noGrp="1" noChangeArrowheads="1"/>
          </p:cNvSpPr>
          <p:nvPr>
            <p:ph type="subTitle" sz="quarter" idx="1"/>
          </p:nvPr>
        </p:nvSpPr>
        <p:spPr>
          <a:xfrm>
            <a:off x="990600" y="3962400"/>
            <a:ext cx="6781800" cy="1752600"/>
          </a:xfrm>
        </p:spPr>
        <p:txBody>
          <a:bodyPr/>
          <a:lstStyle>
            <a:lvl1pPr marL="0" indent="0">
              <a:buFont typeface="Wingdings" panose="05000000000000000000" pitchFamily="2" charset="2"/>
              <a:buNone/>
              <a:defRPr/>
            </a:lvl1pPr>
          </a:lstStyle>
          <a:p>
            <a:pPr lvl="0"/>
            <a:r>
              <a:rPr lang="en-US" altLang="cs-CZ" noProof="0"/>
              <a:t>Klepnutím lze upravit styl předlohy podnadpisů.</a:t>
            </a:r>
          </a:p>
        </p:txBody>
      </p:sp>
      <p:sp>
        <p:nvSpPr>
          <p:cNvPr id="9" name="Rectangle 11">
            <a:extLst>
              <a:ext uri="{FF2B5EF4-FFF2-40B4-BE49-F238E27FC236}">
                <a16:creationId xmlns:a16="http://schemas.microsoft.com/office/drawing/2014/main" id="{055BD937-CC25-3C39-438C-68BE1D35B176}"/>
              </a:ext>
            </a:extLst>
          </p:cNvPr>
          <p:cNvSpPr>
            <a:spLocks noGrp="1" noChangeArrowheads="1"/>
          </p:cNvSpPr>
          <p:nvPr>
            <p:ph type="dt" sz="quarter" idx="10"/>
          </p:nvPr>
        </p:nvSpPr>
        <p:spPr>
          <a:xfrm>
            <a:off x="990600" y="6245225"/>
            <a:ext cx="1901825" cy="476250"/>
          </a:xfrm>
        </p:spPr>
        <p:txBody>
          <a:bodyPr/>
          <a:lstStyle>
            <a:lvl1pPr>
              <a:defRPr/>
            </a:lvl1pPr>
          </a:lstStyle>
          <a:p>
            <a:pPr>
              <a:defRPr/>
            </a:pPr>
            <a:endParaRPr lang="en-US" altLang="cs-CZ"/>
          </a:p>
        </p:txBody>
      </p:sp>
      <p:sp>
        <p:nvSpPr>
          <p:cNvPr id="10" name="Rectangle 12">
            <a:extLst>
              <a:ext uri="{FF2B5EF4-FFF2-40B4-BE49-F238E27FC236}">
                <a16:creationId xmlns:a16="http://schemas.microsoft.com/office/drawing/2014/main" id="{74AB8104-CF34-1215-ED49-5349F88206F3}"/>
              </a:ext>
            </a:extLst>
          </p:cNvPr>
          <p:cNvSpPr>
            <a:spLocks noGrp="1" noChangeArrowheads="1"/>
          </p:cNvSpPr>
          <p:nvPr>
            <p:ph type="ftr" sz="quarter" idx="11"/>
          </p:nvPr>
        </p:nvSpPr>
        <p:spPr>
          <a:xfrm>
            <a:off x="3468688" y="6245225"/>
            <a:ext cx="2895600" cy="476250"/>
          </a:xfrm>
        </p:spPr>
        <p:txBody>
          <a:bodyPr/>
          <a:lstStyle>
            <a:lvl1pPr>
              <a:defRPr/>
            </a:lvl1pPr>
          </a:lstStyle>
          <a:p>
            <a:pPr>
              <a:defRPr/>
            </a:pPr>
            <a:endParaRPr lang="en-US" altLang="cs-CZ"/>
          </a:p>
        </p:txBody>
      </p:sp>
      <p:sp>
        <p:nvSpPr>
          <p:cNvPr id="11" name="Rectangle 13">
            <a:extLst>
              <a:ext uri="{FF2B5EF4-FFF2-40B4-BE49-F238E27FC236}">
                <a16:creationId xmlns:a16="http://schemas.microsoft.com/office/drawing/2014/main" id="{4A366806-F75B-EC2F-2659-472E284D23A3}"/>
              </a:ext>
            </a:extLst>
          </p:cNvPr>
          <p:cNvSpPr>
            <a:spLocks noGrp="1" noChangeArrowheads="1"/>
          </p:cNvSpPr>
          <p:nvPr>
            <p:ph type="sldNum" sz="quarter" idx="12"/>
          </p:nvPr>
        </p:nvSpPr>
        <p:spPr/>
        <p:txBody>
          <a:bodyPr/>
          <a:lstStyle>
            <a:lvl1pPr>
              <a:defRPr/>
            </a:lvl1pPr>
          </a:lstStyle>
          <a:p>
            <a:pPr>
              <a:defRPr/>
            </a:pPr>
            <a:fld id="{D00974C7-0AF6-4762-86D5-B055DB243478}" type="slidenum">
              <a:rPr lang="en-US" altLang="cs-CZ"/>
              <a:pPr>
                <a:defRPr/>
              </a:pPr>
              <a:t>‹#›</a:t>
            </a:fld>
            <a:endParaRPr lang="en-US" altLang="cs-CZ"/>
          </a:p>
        </p:txBody>
      </p:sp>
    </p:spTree>
    <p:extLst>
      <p:ext uri="{BB962C8B-B14F-4D97-AF65-F5344CB8AC3E}">
        <p14:creationId xmlns:p14="http://schemas.microsoft.com/office/powerpoint/2010/main" val="915339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11">
            <a:extLst>
              <a:ext uri="{FF2B5EF4-FFF2-40B4-BE49-F238E27FC236}">
                <a16:creationId xmlns:a16="http://schemas.microsoft.com/office/drawing/2014/main" id="{C2563859-573C-C4D8-8931-70346CB30A30}"/>
              </a:ext>
            </a:extLst>
          </p:cNvPr>
          <p:cNvSpPr>
            <a:spLocks noGrp="1" noChangeArrowheads="1"/>
          </p:cNvSpPr>
          <p:nvPr>
            <p:ph type="dt" sz="half" idx="10"/>
          </p:nvPr>
        </p:nvSpPr>
        <p:spPr>
          <a:ln/>
        </p:spPr>
        <p:txBody>
          <a:bodyPr/>
          <a:lstStyle>
            <a:lvl1pPr>
              <a:defRPr/>
            </a:lvl1pPr>
          </a:lstStyle>
          <a:p>
            <a:pPr>
              <a:defRPr/>
            </a:pPr>
            <a:endParaRPr lang="en-US" altLang="cs-CZ"/>
          </a:p>
        </p:txBody>
      </p:sp>
      <p:sp>
        <p:nvSpPr>
          <p:cNvPr id="5" name="Rectangle 12">
            <a:extLst>
              <a:ext uri="{FF2B5EF4-FFF2-40B4-BE49-F238E27FC236}">
                <a16:creationId xmlns:a16="http://schemas.microsoft.com/office/drawing/2014/main" id="{79DA6C92-541E-B9AF-48A1-3B33A5B34FC9}"/>
              </a:ext>
            </a:extLst>
          </p:cNvPr>
          <p:cNvSpPr>
            <a:spLocks noGrp="1" noChangeArrowheads="1"/>
          </p:cNvSpPr>
          <p:nvPr>
            <p:ph type="ftr" sz="quarter" idx="11"/>
          </p:nvPr>
        </p:nvSpPr>
        <p:spPr>
          <a:ln/>
        </p:spPr>
        <p:txBody>
          <a:bodyPr/>
          <a:lstStyle>
            <a:lvl1pPr>
              <a:defRPr/>
            </a:lvl1pPr>
          </a:lstStyle>
          <a:p>
            <a:pPr>
              <a:defRPr/>
            </a:pPr>
            <a:endParaRPr lang="en-US" altLang="cs-CZ"/>
          </a:p>
        </p:txBody>
      </p:sp>
      <p:sp>
        <p:nvSpPr>
          <p:cNvPr id="6" name="Rectangle 13">
            <a:extLst>
              <a:ext uri="{FF2B5EF4-FFF2-40B4-BE49-F238E27FC236}">
                <a16:creationId xmlns:a16="http://schemas.microsoft.com/office/drawing/2014/main" id="{3BBE1E31-6E60-0112-6DE2-8E63750763B2}"/>
              </a:ext>
            </a:extLst>
          </p:cNvPr>
          <p:cNvSpPr>
            <a:spLocks noGrp="1" noChangeArrowheads="1"/>
          </p:cNvSpPr>
          <p:nvPr>
            <p:ph type="sldNum" sz="quarter" idx="12"/>
          </p:nvPr>
        </p:nvSpPr>
        <p:spPr>
          <a:ln/>
        </p:spPr>
        <p:txBody>
          <a:bodyPr/>
          <a:lstStyle>
            <a:lvl1pPr>
              <a:defRPr/>
            </a:lvl1pPr>
          </a:lstStyle>
          <a:p>
            <a:pPr>
              <a:defRPr/>
            </a:pPr>
            <a:fld id="{70865BB3-C1A7-4F9A-9C09-5DE14A6C8B6D}" type="slidenum">
              <a:rPr lang="en-US" altLang="cs-CZ"/>
              <a:pPr>
                <a:defRPr/>
              </a:pPr>
              <a:t>‹#›</a:t>
            </a:fld>
            <a:endParaRPr lang="en-US" altLang="cs-CZ"/>
          </a:p>
        </p:txBody>
      </p:sp>
    </p:spTree>
    <p:extLst>
      <p:ext uri="{BB962C8B-B14F-4D97-AF65-F5344CB8AC3E}">
        <p14:creationId xmlns:p14="http://schemas.microsoft.com/office/powerpoint/2010/main" val="1628041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748463" y="244475"/>
            <a:ext cx="2097087"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44475"/>
            <a:ext cx="6138863" cy="5851525"/>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11">
            <a:extLst>
              <a:ext uri="{FF2B5EF4-FFF2-40B4-BE49-F238E27FC236}">
                <a16:creationId xmlns:a16="http://schemas.microsoft.com/office/drawing/2014/main" id="{B9EC815B-5783-0329-51B6-6DE81F424B61}"/>
              </a:ext>
            </a:extLst>
          </p:cNvPr>
          <p:cNvSpPr>
            <a:spLocks noGrp="1" noChangeArrowheads="1"/>
          </p:cNvSpPr>
          <p:nvPr>
            <p:ph type="dt" sz="half" idx="10"/>
          </p:nvPr>
        </p:nvSpPr>
        <p:spPr>
          <a:ln/>
        </p:spPr>
        <p:txBody>
          <a:bodyPr/>
          <a:lstStyle>
            <a:lvl1pPr>
              <a:defRPr/>
            </a:lvl1pPr>
          </a:lstStyle>
          <a:p>
            <a:pPr>
              <a:defRPr/>
            </a:pPr>
            <a:endParaRPr lang="en-US" altLang="cs-CZ"/>
          </a:p>
        </p:txBody>
      </p:sp>
      <p:sp>
        <p:nvSpPr>
          <p:cNvPr id="5" name="Rectangle 12">
            <a:extLst>
              <a:ext uri="{FF2B5EF4-FFF2-40B4-BE49-F238E27FC236}">
                <a16:creationId xmlns:a16="http://schemas.microsoft.com/office/drawing/2014/main" id="{9DBFCE4B-2D68-6C6A-99A8-671779FDAB93}"/>
              </a:ext>
            </a:extLst>
          </p:cNvPr>
          <p:cNvSpPr>
            <a:spLocks noGrp="1" noChangeArrowheads="1"/>
          </p:cNvSpPr>
          <p:nvPr>
            <p:ph type="ftr" sz="quarter" idx="11"/>
          </p:nvPr>
        </p:nvSpPr>
        <p:spPr>
          <a:ln/>
        </p:spPr>
        <p:txBody>
          <a:bodyPr/>
          <a:lstStyle>
            <a:lvl1pPr>
              <a:defRPr/>
            </a:lvl1pPr>
          </a:lstStyle>
          <a:p>
            <a:pPr>
              <a:defRPr/>
            </a:pPr>
            <a:endParaRPr lang="en-US" altLang="cs-CZ"/>
          </a:p>
        </p:txBody>
      </p:sp>
      <p:sp>
        <p:nvSpPr>
          <p:cNvPr id="6" name="Rectangle 13">
            <a:extLst>
              <a:ext uri="{FF2B5EF4-FFF2-40B4-BE49-F238E27FC236}">
                <a16:creationId xmlns:a16="http://schemas.microsoft.com/office/drawing/2014/main" id="{24B2F4B8-6ACE-CC6B-77DC-E994901F56E3}"/>
              </a:ext>
            </a:extLst>
          </p:cNvPr>
          <p:cNvSpPr>
            <a:spLocks noGrp="1" noChangeArrowheads="1"/>
          </p:cNvSpPr>
          <p:nvPr>
            <p:ph type="sldNum" sz="quarter" idx="12"/>
          </p:nvPr>
        </p:nvSpPr>
        <p:spPr>
          <a:ln/>
        </p:spPr>
        <p:txBody>
          <a:bodyPr/>
          <a:lstStyle>
            <a:lvl1pPr>
              <a:defRPr/>
            </a:lvl1pPr>
          </a:lstStyle>
          <a:p>
            <a:pPr>
              <a:defRPr/>
            </a:pPr>
            <a:fld id="{1AA4E515-11EB-45CE-B446-FE5CF39B2642}" type="slidenum">
              <a:rPr lang="en-US" altLang="cs-CZ"/>
              <a:pPr>
                <a:defRPr/>
              </a:pPr>
              <a:t>‹#›</a:t>
            </a:fld>
            <a:endParaRPr lang="en-US" altLang="cs-CZ"/>
          </a:p>
        </p:txBody>
      </p:sp>
    </p:spTree>
    <p:extLst>
      <p:ext uri="{BB962C8B-B14F-4D97-AF65-F5344CB8AC3E}">
        <p14:creationId xmlns:p14="http://schemas.microsoft.com/office/powerpoint/2010/main" val="2383885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11">
            <a:extLst>
              <a:ext uri="{FF2B5EF4-FFF2-40B4-BE49-F238E27FC236}">
                <a16:creationId xmlns:a16="http://schemas.microsoft.com/office/drawing/2014/main" id="{F154ABF1-3861-2F09-01B2-2777425D84C1}"/>
              </a:ext>
            </a:extLst>
          </p:cNvPr>
          <p:cNvSpPr>
            <a:spLocks noGrp="1" noChangeArrowheads="1"/>
          </p:cNvSpPr>
          <p:nvPr>
            <p:ph type="dt" sz="half" idx="10"/>
          </p:nvPr>
        </p:nvSpPr>
        <p:spPr>
          <a:ln/>
        </p:spPr>
        <p:txBody>
          <a:bodyPr/>
          <a:lstStyle>
            <a:lvl1pPr>
              <a:defRPr/>
            </a:lvl1pPr>
          </a:lstStyle>
          <a:p>
            <a:pPr>
              <a:defRPr/>
            </a:pPr>
            <a:endParaRPr lang="en-US" altLang="cs-CZ"/>
          </a:p>
        </p:txBody>
      </p:sp>
      <p:sp>
        <p:nvSpPr>
          <p:cNvPr id="5" name="Rectangle 12">
            <a:extLst>
              <a:ext uri="{FF2B5EF4-FFF2-40B4-BE49-F238E27FC236}">
                <a16:creationId xmlns:a16="http://schemas.microsoft.com/office/drawing/2014/main" id="{C0A39D33-FF46-DC48-07BE-487969698ABB}"/>
              </a:ext>
            </a:extLst>
          </p:cNvPr>
          <p:cNvSpPr>
            <a:spLocks noGrp="1" noChangeArrowheads="1"/>
          </p:cNvSpPr>
          <p:nvPr>
            <p:ph type="ftr" sz="quarter" idx="11"/>
          </p:nvPr>
        </p:nvSpPr>
        <p:spPr>
          <a:ln/>
        </p:spPr>
        <p:txBody>
          <a:bodyPr/>
          <a:lstStyle>
            <a:lvl1pPr>
              <a:defRPr/>
            </a:lvl1pPr>
          </a:lstStyle>
          <a:p>
            <a:pPr>
              <a:defRPr/>
            </a:pPr>
            <a:endParaRPr lang="en-US" altLang="cs-CZ"/>
          </a:p>
        </p:txBody>
      </p:sp>
      <p:sp>
        <p:nvSpPr>
          <p:cNvPr id="6" name="Rectangle 13">
            <a:extLst>
              <a:ext uri="{FF2B5EF4-FFF2-40B4-BE49-F238E27FC236}">
                <a16:creationId xmlns:a16="http://schemas.microsoft.com/office/drawing/2014/main" id="{F9A7150F-2CFD-06F7-9B03-156D2D76A250}"/>
              </a:ext>
            </a:extLst>
          </p:cNvPr>
          <p:cNvSpPr>
            <a:spLocks noGrp="1" noChangeArrowheads="1"/>
          </p:cNvSpPr>
          <p:nvPr>
            <p:ph type="sldNum" sz="quarter" idx="12"/>
          </p:nvPr>
        </p:nvSpPr>
        <p:spPr>
          <a:ln/>
        </p:spPr>
        <p:txBody>
          <a:bodyPr/>
          <a:lstStyle>
            <a:lvl1pPr>
              <a:defRPr/>
            </a:lvl1pPr>
          </a:lstStyle>
          <a:p>
            <a:pPr>
              <a:defRPr/>
            </a:pPr>
            <a:fld id="{932C8FB9-7181-4524-AE88-183F02DFC808}" type="slidenum">
              <a:rPr lang="en-US" altLang="cs-CZ"/>
              <a:pPr>
                <a:defRPr/>
              </a:pPr>
              <a:t>‹#›</a:t>
            </a:fld>
            <a:endParaRPr lang="en-US" altLang="cs-CZ"/>
          </a:p>
        </p:txBody>
      </p:sp>
    </p:spTree>
    <p:extLst>
      <p:ext uri="{BB962C8B-B14F-4D97-AF65-F5344CB8AC3E}">
        <p14:creationId xmlns:p14="http://schemas.microsoft.com/office/powerpoint/2010/main" val="3215274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623888" y="1709738"/>
            <a:ext cx="78867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a:t>Upravte styly předlohy textu.</a:t>
            </a:r>
          </a:p>
        </p:txBody>
      </p:sp>
      <p:sp>
        <p:nvSpPr>
          <p:cNvPr id="4" name="Rectangle 11">
            <a:extLst>
              <a:ext uri="{FF2B5EF4-FFF2-40B4-BE49-F238E27FC236}">
                <a16:creationId xmlns:a16="http://schemas.microsoft.com/office/drawing/2014/main" id="{81B8A135-774F-EEE7-315C-60B159D8C624}"/>
              </a:ext>
            </a:extLst>
          </p:cNvPr>
          <p:cNvSpPr>
            <a:spLocks noGrp="1" noChangeArrowheads="1"/>
          </p:cNvSpPr>
          <p:nvPr>
            <p:ph type="dt" sz="half" idx="10"/>
          </p:nvPr>
        </p:nvSpPr>
        <p:spPr>
          <a:ln/>
        </p:spPr>
        <p:txBody>
          <a:bodyPr/>
          <a:lstStyle>
            <a:lvl1pPr>
              <a:defRPr/>
            </a:lvl1pPr>
          </a:lstStyle>
          <a:p>
            <a:pPr>
              <a:defRPr/>
            </a:pPr>
            <a:endParaRPr lang="en-US" altLang="cs-CZ"/>
          </a:p>
        </p:txBody>
      </p:sp>
      <p:sp>
        <p:nvSpPr>
          <p:cNvPr id="5" name="Rectangle 12">
            <a:extLst>
              <a:ext uri="{FF2B5EF4-FFF2-40B4-BE49-F238E27FC236}">
                <a16:creationId xmlns:a16="http://schemas.microsoft.com/office/drawing/2014/main" id="{67823F39-73A4-ADDE-B4EA-16CBBE4E99FD}"/>
              </a:ext>
            </a:extLst>
          </p:cNvPr>
          <p:cNvSpPr>
            <a:spLocks noGrp="1" noChangeArrowheads="1"/>
          </p:cNvSpPr>
          <p:nvPr>
            <p:ph type="ftr" sz="quarter" idx="11"/>
          </p:nvPr>
        </p:nvSpPr>
        <p:spPr>
          <a:ln/>
        </p:spPr>
        <p:txBody>
          <a:bodyPr/>
          <a:lstStyle>
            <a:lvl1pPr>
              <a:defRPr/>
            </a:lvl1pPr>
          </a:lstStyle>
          <a:p>
            <a:pPr>
              <a:defRPr/>
            </a:pPr>
            <a:endParaRPr lang="en-US" altLang="cs-CZ"/>
          </a:p>
        </p:txBody>
      </p:sp>
      <p:sp>
        <p:nvSpPr>
          <p:cNvPr id="6" name="Rectangle 13">
            <a:extLst>
              <a:ext uri="{FF2B5EF4-FFF2-40B4-BE49-F238E27FC236}">
                <a16:creationId xmlns:a16="http://schemas.microsoft.com/office/drawing/2014/main" id="{92728662-6983-F11A-681A-1573DEBB206D}"/>
              </a:ext>
            </a:extLst>
          </p:cNvPr>
          <p:cNvSpPr>
            <a:spLocks noGrp="1" noChangeArrowheads="1"/>
          </p:cNvSpPr>
          <p:nvPr>
            <p:ph type="sldNum" sz="quarter" idx="12"/>
          </p:nvPr>
        </p:nvSpPr>
        <p:spPr>
          <a:ln/>
        </p:spPr>
        <p:txBody>
          <a:bodyPr/>
          <a:lstStyle>
            <a:lvl1pPr>
              <a:defRPr/>
            </a:lvl1pPr>
          </a:lstStyle>
          <a:p>
            <a:pPr>
              <a:defRPr/>
            </a:pPr>
            <a:fld id="{C2BFC655-80FB-4B0F-A6E0-E31E0DA1B00A}" type="slidenum">
              <a:rPr lang="en-US" altLang="cs-CZ"/>
              <a:pPr>
                <a:defRPr/>
              </a:pPr>
              <a:t>‹#›</a:t>
            </a:fld>
            <a:endParaRPr lang="en-US" altLang="cs-CZ"/>
          </a:p>
        </p:txBody>
      </p:sp>
    </p:spTree>
    <p:extLst>
      <p:ext uri="{BB962C8B-B14F-4D97-AF65-F5344CB8AC3E}">
        <p14:creationId xmlns:p14="http://schemas.microsoft.com/office/powerpoint/2010/main" val="4209398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905000"/>
            <a:ext cx="3927475" cy="41910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918075" y="1905000"/>
            <a:ext cx="3927475" cy="41910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11">
            <a:extLst>
              <a:ext uri="{FF2B5EF4-FFF2-40B4-BE49-F238E27FC236}">
                <a16:creationId xmlns:a16="http://schemas.microsoft.com/office/drawing/2014/main" id="{33E8A7B1-F7FB-74AC-9CBE-ACE3F7A4DF2B}"/>
              </a:ext>
            </a:extLst>
          </p:cNvPr>
          <p:cNvSpPr>
            <a:spLocks noGrp="1" noChangeArrowheads="1"/>
          </p:cNvSpPr>
          <p:nvPr>
            <p:ph type="dt" sz="half" idx="10"/>
          </p:nvPr>
        </p:nvSpPr>
        <p:spPr>
          <a:ln/>
        </p:spPr>
        <p:txBody>
          <a:bodyPr/>
          <a:lstStyle>
            <a:lvl1pPr>
              <a:defRPr/>
            </a:lvl1pPr>
          </a:lstStyle>
          <a:p>
            <a:pPr>
              <a:defRPr/>
            </a:pPr>
            <a:endParaRPr lang="en-US" altLang="cs-CZ"/>
          </a:p>
        </p:txBody>
      </p:sp>
      <p:sp>
        <p:nvSpPr>
          <p:cNvPr id="6" name="Rectangle 12">
            <a:extLst>
              <a:ext uri="{FF2B5EF4-FFF2-40B4-BE49-F238E27FC236}">
                <a16:creationId xmlns:a16="http://schemas.microsoft.com/office/drawing/2014/main" id="{6632F6E5-BA9B-05DC-2E45-A3C0B6299977}"/>
              </a:ext>
            </a:extLst>
          </p:cNvPr>
          <p:cNvSpPr>
            <a:spLocks noGrp="1" noChangeArrowheads="1"/>
          </p:cNvSpPr>
          <p:nvPr>
            <p:ph type="ftr" sz="quarter" idx="11"/>
          </p:nvPr>
        </p:nvSpPr>
        <p:spPr>
          <a:ln/>
        </p:spPr>
        <p:txBody>
          <a:bodyPr/>
          <a:lstStyle>
            <a:lvl1pPr>
              <a:defRPr/>
            </a:lvl1pPr>
          </a:lstStyle>
          <a:p>
            <a:pPr>
              <a:defRPr/>
            </a:pPr>
            <a:endParaRPr lang="en-US" altLang="cs-CZ"/>
          </a:p>
        </p:txBody>
      </p:sp>
      <p:sp>
        <p:nvSpPr>
          <p:cNvPr id="7" name="Rectangle 13">
            <a:extLst>
              <a:ext uri="{FF2B5EF4-FFF2-40B4-BE49-F238E27FC236}">
                <a16:creationId xmlns:a16="http://schemas.microsoft.com/office/drawing/2014/main" id="{6E303F1B-2869-90B2-BCAE-4623A70AD12A}"/>
              </a:ext>
            </a:extLst>
          </p:cNvPr>
          <p:cNvSpPr>
            <a:spLocks noGrp="1" noChangeArrowheads="1"/>
          </p:cNvSpPr>
          <p:nvPr>
            <p:ph type="sldNum" sz="quarter" idx="12"/>
          </p:nvPr>
        </p:nvSpPr>
        <p:spPr>
          <a:ln/>
        </p:spPr>
        <p:txBody>
          <a:bodyPr/>
          <a:lstStyle>
            <a:lvl1pPr>
              <a:defRPr/>
            </a:lvl1pPr>
          </a:lstStyle>
          <a:p>
            <a:pPr>
              <a:defRPr/>
            </a:pPr>
            <a:fld id="{B0DFBBB8-F0AB-4E43-92F9-B76D599B7DFD}" type="slidenum">
              <a:rPr lang="en-US" altLang="cs-CZ"/>
              <a:pPr>
                <a:defRPr/>
              </a:pPr>
              <a:t>‹#›</a:t>
            </a:fld>
            <a:endParaRPr lang="en-US" altLang="cs-CZ"/>
          </a:p>
        </p:txBody>
      </p:sp>
    </p:spTree>
    <p:extLst>
      <p:ext uri="{BB962C8B-B14F-4D97-AF65-F5344CB8AC3E}">
        <p14:creationId xmlns:p14="http://schemas.microsoft.com/office/powerpoint/2010/main" val="2882412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30238" y="365125"/>
            <a:ext cx="7886700" cy="1325563"/>
          </a:xfrm>
        </p:spPr>
        <p:txBody>
          <a:bodyPr/>
          <a:lstStyle/>
          <a:p>
            <a:r>
              <a:rPr lang="cs-CZ"/>
              <a:t>Kliknutím lze upravit styl.</a:t>
            </a:r>
          </a:p>
        </p:txBody>
      </p:sp>
      <p:sp>
        <p:nvSpPr>
          <p:cNvPr id="3" name="Zástupný symbol pro tex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p:cNvSpPr>
            <a:spLocks noGrp="1"/>
          </p:cNvSpPr>
          <p:nvPr>
            <p:ph sz="half" idx="2"/>
          </p:nvPr>
        </p:nvSpPr>
        <p:spPr>
          <a:xfrm>
            <a:off x="630238" y="2505075"/>
            <a:ext cx="386873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p:cNvSpPr>
            <a:spLocks noGrp="1"/>
          </p:cNvSpPr>
          <p:nvPr>
            <p:ph sz="quarter" idx="4"/>
          </p:nvPr>
        </p:nvSpPr>
        <p:spPr>
          <a:xfrm>
            <a:off x="4629150" y="2505075"/>
            <a:ext cx="38877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11">
            <a:extLst>
              <a:ext uri="{FF2B5EF4-FFF2-40B4-BE49-F238E27FC236}">
                <a16:creationId xmlns:a16="http://schemas.microsoft.com/office/drawing/2014/main" id="{BDECA317-C638-37C2-890C-D1CCBCADFF62}"/>
              </a:ext>
            </a:extLst>
          </p:cNvPr>
          <p:cNvSpPr>
            <a:spLocks noGrp="1" noChangeArrowheads="1"/>
          </p:cNvSpPr>
          <p:nvPr>
            <p:ph type="dt" sz="half" idx="10"/>
          </p:nvPr>
        </p:nvSpPr>
        <p:spPr>
          <a:ln/>
        </p:spPr>
        <p:txBody>
          <a:bodyPr/>
          <a:lstStyle>
            <a:lvl1pPr>
              <a:defRPr/>
            </a:lvl1pPr>
          </a:lstStyle>
          <a:p>
            <a:pPr>
              <a:defRPr/>
            </a:pPr>
            <a:endParaRPr lang="en-US" altLang="cs-CZ"/>
          </a:p>
        </p:txBody>
      </p:sp>
      <p:sp>
        <p:nvSpPr>
          <p:cNvPr id="8" name="Rectangle 12">
            <a:extLst>
              <a:ext uri="{FF2B5EF4-FFF2-40B4-BE49-F238E27FC236}">
                <a16:creationId xmlns:a16="http://schemas.microsoft.com/office/drawing/2014/main" id="{A98F0B8C-AE8D-3DC5-1A93-7CDF7CF0265C}"/>
              </a:ext>
            </a:extLst>
          </p:cNvPr>
          <p:cNvSpPr>
            <a:spLocks noGrp="1" noChangeArrowheads="1"/>
          </p:cNvSpPr>
          <p:nvPr>
            <p:ph type="ftr" sz="quarter" idx="11"/>
          </p:nvPr>
        </p:nvSpPr>
        <p:spPr>
          <a:ln/>
        </p:spPr>
        <p:txBody>
          <a:bodyPr/>
          <a:lstStyle>
            <a:lvl1pPr>
              <a:defRPr/>
            </a:lvl1pPr>
          </a:lstStyle>
          <a:p>
            <a:pPr>
              <a:defRPr/>
            </a:pPr>
            <a:endParaRPr lang="en-US" altLang="cs-CZ"/>
          </a:p>
        </p:txBody>
      </p:sp>
      <p:sp>
        <p:nvSpPr>
          <p:cNvPr id="9" name="Rectangle 13">
            <a:extLst>
              <a:ext uri="{FF2B5EF4-FFF2-40B4-BE49-F238E27FC236}">
                <a16:creationId xmlns:a16="http://schemas.microsoft.com/office/drawing/2014/main" id="{B9A5878B-BF81-33C5-6934-B87D0EF78F7B}"/>
              </a:ext>
            </a:extLst>
          </p:cNvPr>
          <p:cNvSpPr>
            <a:spLocks noGrp="1" noChangeArrowheads="1"/>
          </p:cNvSpPr>
          <p:nvPr>
            <p:ph type="sldNum" sz="quarter" idx="12"/>
          </p:nvPr>
        </p:nvSpPr>
        <p:spPr>
          <a:ln/>
        </p:spPr>
        <p:txBody>
          <a:bodyPr/>
          <a:lstStyle>
            <a:lvl1pPr>
              <a:defRPr/>
            </a:lvl1pPr>
          </a:lstStyle>
          <a:p>
            <a:pPr>
              <a:defRPr/>
            </a:pPr>
            <a:fld id="{12E61596-0A36-462D-9098-5733533FF9CB}" type="slidenum">
              <a:rPr lang="en-US" altLang="cs-CZ"/>
              <a:pPr>
                <a:defRPr/>
              </a:pPr>
              <a:t>‹#›</a:t>
            </a:fld>
            <a:endParaRPr lang="en-US" altLang="cs-CZ"/>
          </a:p>
        </p:txBody>
      </p:sp>
    </p:spTree>
    <p:extLst>
      <p:ext uri="{BB962C8B-B14F-4D97-AF65-F5344CB8AC3E}">
        <p14:creationId xmlns:p14="http://schemas.microsoft.com/office/powerpoint/2010/main" val="3575982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Rectangle 11">
            <a:extLst>
              <a:ext uri="{FF2B5EF4-FFF2-40B4-BE49-F238E27FC236}">
                <a16:creationId xmlns:a16="http://schemas.microsoft.com/office/drawing/2014/main" id="{1CB86E5D-4675-3509-9997-7E1C6FE08367}"/>
              </a:ext>
            </a:extLst>
          </p:cNvPr>
          <p:cNvSpPr>
            <a:spLocks noGrp="1" noChangeArrowheads="1"/>
          </p:cNvSpPr>
          <p:nvPr>
            <p:ph type="dt" sz="half" idx="10"/>
          </p:nvPr>
        </p:nvSpPr>
        <p:spPr>
          <a:ln/>
        </p:spPr>
        <p:txBody>
          <a:bodyPr/>
          <a:lstStyle>
            <a:lvl1pPr>
              <a:defRPr/>
            </a:lvl1pPr>
          </a:lstStyle>
          <a:p>
            <a:pPr>
              <a:defRPr/>
            </a:pPr>
            <a:endParaRPr lang="en-US" altLang="cs-CZ"/>
          </a:p>
        </p:txBody>
      </p:sp>
      <p:sp>
        <p:nvSpPr>
          <p:cNvPr id="4" name="Rectangle 12">
            <a:extLst>
              <a:ext uri="{FF2B5EF4-FFF2-40B4-BE49-F238E27FC236}">
                <a16:creationId xmlns:a16="http://schemas.microsoft.com/office/drawing/2014/main" id="{A2038204-B227-A97E-BE88-5FE397E2715A}"/>
              </a:ext>
            </a:extLst>
          </p:cNvPr>
          <p:cNvSpPr>
            <a:spLocks noGrp="1" noChangeArrowheads="1"/>
          </p:cNvSpPr>
          <p:nvPr>
            <p:ph type="ftr" sz="quarter" idx="11"/>
          </p:nvPr>
        </p:nvSpPr>
        <p:spPr>
          <a:ln/>
        </p:spPr>
        <p:txBody>
          <a:bodyPr/>
          <a:lstStyle>
            <a:lvl1pPr>
              <a:defRPr/>
            </a:lvl1pPr>
          </a:lstStyle>
          <a:p>
            <a:pPr>
              <a:defRPr/>
            </a:pPr>
            <a:endParaRPr lang="en-US" altLang="cs-CZ"/>
          </a:p>
        </p:txBody>
      </p:sp>
      <p:sp>
        <p:nvSpPr>
          <p:cNvPr id="5" name="Rectangle 13">
            <a:extLst>
              <a:ext uri="{FF2B5EF4-FFF2-40B4-BE49-F238E27FC236}">
                <a16:creationId xmlns:a16="http://schemas.microsoft.com/office/drawing/2014/main" id="{0087C8F6-CBAB-8D8A-45E2-D4635406E4C2}"/>
              </a:ext>
            </a:extLst>
          </p:cNvPr>
          <p:cNvSpPr>
            <a:spLocks noGrp="1" noChangeArrowheads="1"/>
          </p:cNvSpPr>
          <p:nvPr>
            <p:ph type="sldNum" sz="quarter" idx="12"/>
          </p:nvPr>
        </p:nvSpPr>
        <p:spPr>
          <a:ln/>
        </p:spPr>
        <p:txBody>
          <a:bodyPr/>
          <a:lstStyle>
            <a:lvl1pPr>
              <a:defRPr/>
            </a:lvl1pPr>
          </a:lstStyle>
          <a:p>
            <a:pPr>
              <a:defRPr/>
            </a:pPr>
            <a:fld id="{E87CF2A6-EE56-4EE7-BAF8-C4E1DCDFD7D7}" type="slidenum">
              <a:rPr lang="en-US" altLang="cs-CZ"/>
              <a:pPr>
                <a:defRPr/>
              </a:pPr>
              <a:t>‹#›</a:t>
            </a:fld>
            <a:endParaRPr lang="en-US" altLang="cs-CZ"/>
          </a:p>
        </p:txBody>
      </p:sp>
    </p:spTree>
    <p:extLst>
      <p:ext uri="{BB962C8B-B14F-4D97-AF65-F5344CB8AC3E}">
        <p14:creationId xmlns:p14="http://schemas.microsoft.com/office/powerpoint/2010/main" val="2901497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D898397E-037D-D8CE-8426-21F11C0EC5C2}"/>
              </a:ext>
            </a:extLst>
          </p:cNvPr>
          <p:cNvSpPr>
            <a:spLocks noGrp="1" noChangeArrowheads="1"/>
          </p:cNvSpPr>
          <p:nvPr>
            <p:ph type="dt" sz="half" idx="10"/>
          </p:nvPr>
        </p:nvSpPr>
        <p:spPr>
          <a:ln/>
        </p:spPr>
        <p:txBody>
          <a:bodyPr/>
          <a:lstStyle>
            <a:lvl1pPr>
              <a:defRPr/>
            </a:lvl1pPr>
          </a:lstStyle>
          <a:p>
            <a:pPr>
              <a:defRPr/>
            </a:pPr>
            <a:endParaRPr lang="en-US" altLang="cs-CZ"/>
          </a:p>
        </p:txBody>
      </p:sp>
      <p:sp>
        <p:nvSpPr>
          <p:cNvPr id="3" name="Rectangle 12">
            <a:extLst>
              <a:ext uri="{FF2B5EF4-FFF2-40B4-BE49-F238E27FC236}">
                <a16:creationId xmlns:a16="http://schemas.microsoft.com/office/drawing/2014/main" id="{AFDD81A1-F902-1D7D-BEEE-0EB085DBF85C}"/>
              </a:ext>
            </a:extLst>
          </p:cNvPr>
          <p:cNvSpPr>
            <a:spLocks noGrp="1" noChangeArrowheads="1"/>
          </p:cNvSpPr>
          <p:nvPr>
            <p:ph type="ftr" sz="quarter" idx="11"/>
          </p:nvPr>
        </p:nvSpPr>
        <p:spPr>
          <a:ln/>
        </p:spPr>
        <p:txBody>
          <a:bodyPr/>
          <a:lstStyle>
            <a:lvl1pPr>
              <a:defRPr/>
            </a:lvl1pPr>
          </a:lstStyle>
          <a:p>
            <a:pPr>
              <a:defRPr/>
            </a:pPr>
            <a:endParaRPr lang="en-US" altLang="cs-CZ"/>
          </a:p>
        </p:txBody>
      </p:sp>
      <p:sp>
        <p:nvSpPr>
          <p:cNvPr id="4" name="Rectangle 13">
            <a:extLst>
              <a:ext uri="{FF2B5EF4-FFF2-40B4-BE49-F238E27FC236}">
                <a16:creationId xmlns:a16="http://schemas.microsoft.com/office/drawing/2014/main" id="{5626AF31-332E-D72D-1BA1-2D7B289C8C83}"/>
              </a:ext>
            </a:extLst>
          </p:cNvPr>
          <p:cNvSpPr>
            <a:spLocks noGrp="1" noChangeArrowheads="1"/>
          </p:cNvSpPr>
          <p:nvPr>
            <p:ph type="sldNum" sz="quarter" idx="12"/>
          </p:nvPr>
        </p:nvSpPr>
        <p:spPr>
          <a:ln/>
        </p:spPr>
        <p:txBody>
          <a:bodyPr/>
          <a:lstStyle>
            <a:lvl1pPr>
              <a:defRPr/>
            </a:lvl1pPr>
          </a:lstStyle>
          <a:p>
            <a:pPr>
              <a:defRPr/>
            </a:pPr>
            <a:fld id="{E6CD9399-9C1C-4919-9381-08F936036A4A}" type="slidenum">
              <a:rPr lang="en-US" altLang="cs-CZ"/>
              <a:pPr>
                <a:defRPr/>
              </a:pPr>
              <a:t>‹#›</a:t>
            </a:fld>
            <a:endParaRPr lang="en-US" altLang="cs-CZ"/>
          </a:p>
        </p:txBody>
      </p:sp>
    </p:spTree>
    <p:extLst>
      <p:ext uri="{BB962C8B-B14F-4D97-AF65-F5344CB8AC3E}">
        <p14:creationId xmlns:p14="http://schemas.microsoft.com/office/powerpoint/2010/main" val="2311355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Rectangle 11">
            <a:extLst>
              <a:ext uri="{FF2B5EF4-FFF2-40B4-BE49-F238E27FC236}">
                <a16:creationId xmlns:a16="http://schemas.microsoft.com/office/drawing/2014/main" id="{2C3FACBB-9B88-52A7-42E8-C0D05B5A5467}"/>
              </a:ext>
            </a:extLst>
          </p:cNvPr>
          <p:cNvSpPr>
            <a:spLocks noGrp="1" noChangeArrowheads="1"/>
          </p:cNvSpPr>
          <p:nvPr>
            <p:ph type="dt" sz="half" idx="10"/>
          </p:nvPr>
        </p:nvSpPr>
        <p:spPr>
          <a:ln/>
        </p:spPr>
        <p:txBody>
          <a:bodyPr/>
          <a:lstStyle>
            <a:lvl1pPr>
              <a:defRPr/>
            </a:lvl1pPr>
          </a:lstStyle>
          <a:p>
            <a:pPr>
              <a:defRPr/>
            </a:pPr>
            <a:endParaRPr lang="en-US" altLang="cs-CZ"/>
          </a:p>
        </p:txBody>
      </p:sp>
      <p:sp>
        <p:nvSpPr>
          <p:cNvPr id="6" name="Rectangle 12">
            <a:extLst>
              <a:ext uri="{FF2B5EF4-FFF2-40B4-BE49-F238E27FC236}">
                <a16:creationId xmlns:a16="http://schemas.microsoft.com/office/drawing/2014/main" id="{C5284513-68AD-3C9E-C37C-34C360608C2C}"/>
              </a:ext>
            </a:extLst>
          </p:cNvPr>
          <p:cNvSpPr>
            <a:spLocks noGrp="1" noChangeArrowheads="1"/>
          </p:cNvSpPr>
          <p:nvPr>
            <p:ph type="ftr" sz="quarter" idx="11"/>
          </p:nvPr>
        </p:nvSpPr>
        <p:spPr>
          <a:ln/>
        </p:spPr>
        <p:txBody>
          <a:bodyPr/>
          <a:lstStyle>
            <a:lvl1pPr>
              <a:defRPr/>
            </a:lvl1pPr>
          </a:lstStyle>
          <a:p>
            <a:pPr>
              <a:defRPr/>
            </a:pPr>
            <a:endParaRPr lang="en-US" altLang="cs-CZ"/>
          </a:p>
        </p:txBody>
      </p:sp>
      <p:sp>
        <p:nvSpPr>
          <p:cNvPr id="7" name="Rectangle 13">
            <a:extLst>
              <a:ext uri="{FF2B5EF4-FFF2-40B4-BE49-F238E27FC236}">
                <a16:creationId xmlns:a16="http://schemas.microsoft.com/office/drawing/2014/main" id="{BF6A20CF-2552-CF1D-BDFB-EBDF5D903C7F}"/>
              </a:ext>
            </a:extLst>
          </p:cNvPr>
          <p:cNvSpPr>
            <a:spLocks noGrp="1" noChangeArrowheads="1"/>
          </p:cNvSpPr>
          <p:nvPr>
            <p:ph type="sldNum" sz="quarter" idx="12"/>
          </p:nvPr>
        </p:nvSpPr>
        <p:spPr>
          <a:ln/>
        </p:spPr>
        <p:txBody>
          <a:bodyPr/>
          <a:lstStyle>
            <a:lvl1pPr>
              <a:defRPr/>
            </a:lvl1pPr>
          </a:lstStyle>
          <a:p>
            <a:pPr>
              <a:defRPr/>
            </a:pPr>
            <a:fld id="{9504453D-0AFB-401C-872A-7A8C8C765977}" type="slidenum">
              <a:rPr lang="en-US" altLang="cs-CZ"/>
              <a:pPr>
                <a:defRPr/>
              </a:pPr>
              <a:t>‹#›</a:t>
            </a:fld>
            <a:endParaRPr lang="en-US" altLang="cs-CZ"/>
          </a:p>
        </p:txBody>
      </p:sp>
    </p:spTree>
    <p:extLst>
      <p:ext uri="{BB962C8B-B14F-4D97-AF65-F5344CB8AC3E}">
        <p14:creationId xmlns:p14="http://schemas.microsoft.com/office/powerpoint/2010/main" val="1893128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a:t>Kliknutím lze upravit styl.</a:t>
            </a:r>
          </a:p>
        </p:txBody>
      </p:sp>
      <p:sp>
        <p:nvSpPr>
          <p:cNvPr id="3" name="Zástupný symbol obrázku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Rectangle 11">
            <a:extLst>
              <a:ext uri="{FF2B5EF4-FFF2-40B4-BE49-F238E27FC236}">
                <a16:creationId xmlns:a16="http://schemas.microsoft.com/office/drawing/2014/main" id="{D28FBFBF-290A-287B-57C3-8E7A2BF00375}"/>
              </a:ext>
            </a:extLst>
          </p:cNvPr>
          <p:cNvSpPr>
            <a:spLocks noGrp="1" noChangeArrowheads="1"/>
          </p:cNvSpPr>
          <p:nvPr>
            <p:ph type="dt" sz="half" idx="10"/>
          </p:nvPr>
        </p:nvSpPr>
        <p:spPr>
          <a:ln/>
        </p:spPr>
        <p:txBody>
          <a:bodyPr/>
          <a:lstStyle>
            <a:lvl1pPr>
              <a:defRPr/>
            </a:lvl1pPr>
          </a:lstStyle>
          <a:p>
            <a:pPr>
              <a:defRPr/>
            </a:pPr>
            <a:endParaRPr lang="en-US" altLang="cs-CZ"/>
          </a:p>
        </p:txBody>
      </p:sp>
      <p:sp>
        <p:nvSpPr>
          <p:cNvPr id="6" name="Rectangle 12">
            <a:extLst>
              <a:ext uri="{FF2B5EF4-FFF2-40B4-BE49-F238E27FC236}">
                <a16:creationId xmlns:a16="http://schemas.microsoft.com/office/drawing/2014/main" id="{94363ADB-F926-93C4-1457-C46E2371C6B0}"/>
              </a:ext>
            </a:extLst>
          </p:cNvPr>
          <p:cNvSpPr>
            <a:spLocks noGrp="1" noChangeArrowheads="1"/>
          </p:cNvSpPr>
          <p:nvPr>
            <p:ph type="ftr" sz="quarter" idx="11"/>
          </p:nvPr>
        </p:nvSpPr>
        <p:spPr>
          <a:ln/>
        </p:spPr>
        <p:txBody>
          <a:bodyPr/>
          <a:lstStyle>
            <a:lvl1pPr>
              <a:defRPr/>
            </a:lvl1pPr>
          </a:lstStyle>
          <a:p>
            <a:pPr>
              <a:defRPr/>
            </a:pPr>
            <a:endParaRPr lang="en-US" altLang="cs-CZ"/>
          </a:p>
        </p:txBody>
      </p:sp>
      <p:sp>
        <p:nvSpPr>
          <p:cNvPr id="7" name="Rectangle 13">
            <a:extLst>
              <a:ext uri="{FF2B5EF4-FFF2-40B4-BE49-F238E27FC236}">
                <a16:creationId xmlns:a16="http://schemas.microsoft.com/office/drawing/2014/main" id="{21A37068-AA3C-CFAD-C7FF-FC759D137716}"/>
              </a:ext>
            </a:extLst>
          </p:cNvPr>
          <p:cNvSpPr>
            <a:spLocks noGrp="1" noChangeArrowheads="1"/>
          </p:cNvSpPr>
          <p:nvPr>
            <p:ph type="sldNum" sz="quarter" idx="12"/>
          </p:nvPr>
        </p:nvSpPr>
        <p:spPr>
          <a:ln/>
        </p:spPr>
        <p:txBody>
          <a:bodyPr/>
          <a:lstStyle>
            <a:lvl1pPr>
              <a:defRPr/>
            </a:lvl1pPr>
          </a:lstStyle>
          <a:p>
            <a:pPr>
              <a:defRPr/>
            </a:pPr>
            <a:fld id="{DB3DBC8A-E06A-4AE4-BC18-C60FE37E6C20}" type="slidenum">
              <a:rPr lang="en-US" altLang="cs-CZ"/>
              <a:pPr>
                <a:defRPr/>
              </a:pPr>
              <a:t>‹#›</a:t>
            </a:fld>
            <a:endParaRPr lang="en-US" altLang="cs-CZ"/>
          </a:p>
        </p:txBody>
      </p:sp>
    </p:spTree>
    <p:extLst>
      <p:ext uri="{BB962C8B-B14F-4D97-AF65-F5344CB8AC3E}">
        <p14:creationId xmlns:p14="http://schemas.microsoft.com/office/powerpoint/2010/main" val="3041009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accent2"/>
            </a:gs>
          </a:gsLst>
          <a:lin ang="54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55D8BE2C-EE55-02E7-B829-68F528F7205F}"/>
              </a:ext>
            </a:extLst>
          </p:cNvPr>
          <p:cNvGrpSpPr>
            <a:grpSpLocks/>
          </p:cNvGrpSpPr>
          <p:nvPr/>
        </p:nvGrpSpPr>
        <p:grpSpPr bwMode="auto">
          <a:xfrm>
            <a:off x="319088" y="1828800"/>
            <a:ext cx="8824912" cy="5029200"/>
            <a:chOff x="201" y="1152"/>
            <a:chExt cx="5559" cy="3168"/>
          </a:xfrm>
        </p:grpSpPr>
        <p:sp>
          <p:nvSpPr>
            <p:cNvPr id="1032" name="Freeform 3">
              <a:extLst>
                <a:ext uri="{FF2B5EF4-FFF2-40B4-BE49-F238E27FC236}">
                  <a16:creationId xmlns:a16="http://schemas.microsoft.com/office/drawing/2014/main" id="{F2549672-6C86-0B66-1898-287D0BFB2B27}"/>
                </a:ext>
              </a:extLst>
            </p:cNvPr>
            <p:cNvSpPr>
              <a:spLocks/>
            </p:cNvSpPr>
            <p:nvPr/>
          </p:nvSpPr>
          <p:spPr bwMode="ltGray">
            <a:xfrm>
              <a:off x="528" y="2909"/>
              <a:ext cx="5232" cy="1411"/>
            </a:xfrm>
            <a:custGeom>
              <a:avLst/>
              <a:gdLst>
                <a:gd name="T0" fmla="*/ 0 w 4897"/>
                <a:gd name="T1" fmla="*/ 0 h 2182"/>
                <a:gd name="T2" fmla="*/ 0 w 4897"/>
                <a:gd name="T3" fmla="*/ 382 h 2182"/>
                <a:gd name="T4" fmla="*/ 6381 w 4897"/>
                <a:gd name="T5" fmla="*/ 382 h 2182"/>
                <a:gd name="T6" fmla="*/ 6381 w 4897"/>
                <a:gd name="T7" fmla="*/ 0 h 2182"/>
                <a:gd name="T8" fmla="*/ 0 w 4897"/>
                <a:gd name="T9" fmla="*/ 0 h 2182"/>
                <a:gd name="T10" fmla="*/ 0 w 4897"/>
                <a:gd name="T11" fmla="*/ 0 h 2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97" h="2182">
                  <a:moveTo>
                    <a:pt x="0" y="0"/>
                  </a:moveTo>
                  <a:lnTo>
                    <a:pt x="0" y="2182"/>
                  </a:lnTo>
                  <a:lnTo>
                    <a:pt x="4897" y="2182"/>
                  </a:lnTo>
                  <a:lnTo>
                    <a:pt x="4897" y="0"/>
                  </a:lnTo>
                  <a:lnTo>
                    <a:pt x="0" y="0"/>
                  </a:lnTo>
                  <a:close/>
                </a:path>
              </a:pathLst>
            </a:custGeom>
            <a:solidFill>
              <a:schemeClr val="bg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033" name="Freeform 4">
              <a:extLst>
                <a:ext uri="{FF2B5EF4-FFF2-40B4-BE49-F238E27FC236}">
                  <a16:creationId xmlns:a16="http://schemas.microsoft.com/office/drawing/2014/main" id="{F6EF4F7C-01CB-27C2-BFD5-5FE4BB9D6E71}"/>
                </a:ext>
              </a:extLst>
            </p:cNvPr>
            <p:cNvSpPr>
              <a:spLocks/>
            </p:cNvSpPr>
            <p:nvPr/>
          </p:nvSpPr>
          <p:spPr bwMode="ltGray">
            <a:xfrm>
              <a:off x="210" y="1152"/>
              <a:ext cx="5550" cy="3168"/>
            </a:xfrm>
            <a:custGeom>
              <a:avLst/>
              <a:gdLst>
                <a:gd name="T0" fmla="*/ 330 w 5550"/>
                <a:gd name="T1" fmla="*/ 1764 h 3168"/>
                <a:gd name="T2" fmla="*/ 0 w 5550"/>
                <a:gd name="T3" fmla="*/ 1764 h 3168"/>
                <a:gd name="T4" fmla="*/ 0 w 5550"/>
                <a:gd name="T5" fmla="*/ 3168 h 3168"/>
                <a:gd name="T6" fmla="*/ 5550 w 5550"/>
                <a:gd name="T7" fmla="*/ 3168 h 3168"/>
                <a:gd name="T8" fmla="*/ 5550 w 5550"/>
                <a:gd name="T9" fmla="*/ 0 h 3168"/>
                <a:gd name="T10" fmla="*/ 330 w 5550"/>
                <a:gd name="T11" fmla="*/ 0 h 3168"/>
                <a:gd name="T12" fmla="*/ 330 w 5550"/>
                <a:gd name="T13" fmla="*/ 1764 h 31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50" h="3168">
                  <a:moveTo>
                    <a:pt x="330" y="1764"/>
                  </a:moveTo>
                  <a:lnTo>
                    <a:pt x="0" y="1764"/>
                  </a:lnTo>
                  <a:lnTo>
                    <a:pt x="0" y="3168"/>
                  </a:lnTo>
                  <a:lnTo>
                    <a:pt x="5550" y="3168"/>
                  </a:lnTo>
                  <a:lnTo>
                    <a:pt x="5550" y="0"/>
                  </a:lnTo>
                  <a:lnTo>
                    <a:pt x="330" y="0"/>
                  </a:lnTo>
                  <a:lnTo>
                    <a:pt x="330" y="1764"/>
                  </a:lnTo>
                  <a:close/>
                </a:path>
              </a:pathLst>
            </a:custGeom>
            <a:solidFill>
              <a:schemeClr val="bg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034" name="Freeform 5">
              <a:extLst>
                <a:ext uri="{FF2B5EF4-FFF2-40B4-BE49-F238E27FC236}">
                  <a16:creationId xmlns:a16="http://schemas.microsoft.com/office/drawing/2014/main" id="{A0A3A164-28DF-2834-4A95-583DCA12D56D}"/>
                </a:ext>
              </a:extLst>
            </p:cNvPr>
            <p:cNvSpPr>
              <a:spLocks/>
            </p:cNvSpPr>
            <p:nvPr/>
          </p:nvSpPr>
          <p:spPr bwMode="ltGray">
            <a:xfrm>
              <a:off x="528" y="2932"/>
              <a:ext cx="5232" cy="1388"/>
            </a:xfrm>
            <a:custGeom>
              <a:avLst/>
              <a:gdLst>
                <a:gd name="T0" fmla="*/ 0 w 4897"/>
                <a:gd name="T1" fmla="*/ 0 h 2182"/>
                <a:gd name="T2" fmla="*/ 0 w 4897"/>
                <a:gd name="T3" fmla="*/ 357 h 2182"/>
                <a:gd name="T4" fmla="*/ 6381 w 4897"/>
                <a:gd name="T5" fmla="*/ 357 h 2182"/>
                <a:gd name="T6" fmla="*/ 6381 w 4897"/>
                <a:gd name="T7" fmla="*/ 0 h 2182"/>
                <a:gd name="T8" fmla="*/ 0 w 4897"/>
                <a:gd name="T9" fmla="*/ 0 h 2182"/>
                <a:gd name="T10" fmla="*/ 0 w 4897"/>
                <a:gd name="T11" fmla="*/ 0 h 2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97" h="2182">
                  <a:moveTo>
                    <a:pt x="0" y="0"/>
                  </a:moveTo>
                  <a:lnTo>
                    <a:pt x="0" y="2182"/>
                  </a:lnTo>
                  <a:lnTo>
                    <a:pt x="4897" y="2182"/>
                  </a:lnTo>
                  <a:lnTo>
                    <a:pt x="4897" y="0"/>
                  </a:lnTo>
                  <a:lnTo>
                    <a:pt x="0" y="0"/>
                  </a:lnTo>
                  <a:close/>
                </a:path>
              </a:pathLst>
            </a:custGeom>
            <a:solidFill>
              <a:schemeClr val="accent2">
                <a:alpha val="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64518" name="Freeform 6">
              <a:extLst>
                <a:ext uri="{FF2B5EF4-FFF2-40B4-BE49-F238E27FC236}">
                  <a16:creationId xmlns:a16="http://schemas.microsoft.com/office/drawing/2014/main" id="{8970ADFB-4D68-8EC8-35C0-1D529C68C013}"/>
                </a:ext>
              </a:extLst>
            </p:cNvPr>
            <p:cNvSpPr>
              <a:spLocks/>
            </p:cNvSpPr>
            <p:nvPr/>
          </p:nvSpPr>
          <p:spPr bwMode="ltGray">
            <a:xfrm>
              <a:off x="528" y="1152"/>
              <a:ext cx="4607" cy="29"/>
            </a:xfrm>
            <a:custGeom>
              <a:avLst/>
              <a:gdLst>
                <a:gd name="T0" fmla="*/ 0 w 5387"/>
                <a:gd name="T1" fmla="*/ 0 h 149"/>
                <a:gd name="T2" fmla="*/ 0 w 5387"/>
                <a:gd name="T3" fmla="*/ 149 h 149"/>
                <a:gd name="T4" fmla="*/ 5387 w 5387"/>
                <a:gd name="T5" fmla="*/ 149 h 149"/>
                <a:gd name="T6" fmla="*/ 5387 w 5387"/>
                <a:gd name="T7" fmla="*/ 0 h 149"/>
                <a:gd name="T8" fmla="*/ 0 w 5387"/>
                <a:gd name="T9" fmla="*/ 0 h 149"/>
                <a:gd name="T10" fmla="*/ 0 w 5387"/>
                <a:gd name="T11" fmla="*/ 0 h 149"/>
              </a:gdLst>
              <a:ahLst/>
              <a:cxnLst>
                <a:cxn ang="0">
                  <a:pos x="T0" y="T1"/>
                </a:cxn>
                <a:cxn ang="0">
                  <a:pos x="T2" y="T3"/>
                </a:cxn>
                <a:cxn ang="0">
                  <a:pos x="T4" y="T5"/>
                </a:cxn>
                <a:cxn ang="0">
                  <a:pos x="T6" y="T7"/>
                </a:cxn>
                <a:cxn ang="0">
                  <a:pos x="T8" y="T9"/>
                </a:cxn>
                <a:cxn ang="0">
                  <a:pos x="T10" y="T11"/>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a:noFill/>
            </a:ln>
            <a:effectLst/>
          </p:spPr>
          <p:txBody>
            <a:bodyPr/>
            <a:lstStyle/>
            <a:p>
              <a:pPr eaLnBrk="1" hangingPunct="1">
                <a:defRPr/>
              </a:pPr>
              <a:endParaRPr lang="cs-CZ"/>
            </a:p>
          </p:txBody>
        </p:sp>
        <p:sp>
          <p:nvSpPr>
            <p:cNvPr id="64519" name="Freeform 7">
              <a:extLst>
                <a:ext uri="{FF2B5EF4-FFF2-40B4-BE49-F238E27FC236}">
                  <a16:creationId xmlns:a16="http://schemas.microsoft.com/office/drawing/2014/main" id="{C43040EB-AF2F-C8F6-99BA-FFAC9AA50D0D}"/>
                </a:ext>
              </a:extLst>
            </p:cNvPr>
            <p:cNvSpPr>
              <a:spLocks/>
            </p:cNvSpPr>
            <p:nvPr/>
          </p:nvSpPr>
          <p:spPr bwMode="ltGray">
            <a:xfrm>
              <a:off x="528" y="1152"/>
              <a:ext cx="29" cy="1785"/>
            </a:xfrm>
            <a:custGeom>
              <a:avLst/>
              <a:gdLst>
                <a:gd name="T0" fmla="*/ 0 w 29"/>
                <a:gd name="T1" fmla="*/ 0 h 2161"/>
                <a:gd name="T2" fmla="*/ 0 w 29"/>
                <a:gd name="T3" fmla="*/ 2161 h 2161"/>
                <a:gd name="T4" fmla="*/ 29 w 29"/>
                <a:gd name="T5" fmla="*/ 2161 h 2161"/>
                <a:gd name="T6" fmla="*/ 27 w 29"/>
                <a:gd name="T7" fmla="*/ 27 h 2161"/>
                <a:gd name="T8" fmla="*/ 0 w 29"/>
                <a:gd name="T9" fmla="*/ 0 h 2161"/>
                <a:gd name="T10" fmla="*/ 0 w 29"/>
                <a:gd name="T11" fmla="*/ 0 h 2161"/>
              </a:gdLst>
              <a:ahLst/>
              <a:cxnLst>
                <a:cxn ang="0">
                  <a:pos x="T0" y="T1"/>
                </a:cxn>
                <a:cxn ang="0">
                  <a:pos x="T2" y="T3"/>
                </a:cxn>
                <a:cxn ang="0">
                  <a:pos x="T4" y="T5"/>
                </a:cxn>
                <a:cxn ang="0">
                  <a:pos x="T6" y="T7"/>
                </a:cxn>
                <a:cxn ang="0">
                  <a:pos x="T8" y="T9"/>
                </a:cxn>
                <a:cxn ang="0">
                  <a:pos x="T10" y="T11"/>
                </a:cxn>
              </a:cxnLst>
              <a:rect l="0" t="0" r="r" b="b"/>
              <a:pathLst>
                <a:path w="29" h="2161">
                  <a:moveTo>
                    <a:pt x="0" y="0"/>
                  </a:moveTo>
                  <a:lnTo>
                    <a:pt x="0" y="2161"/>
                  </a:lnTo>
                  <a:lnTo>
                    <a:pt x="29" y="2161"/>
                  </a:lnTo>
                  <a:lnTo>
                    <a:pt x="27" y="27"/>
                  </a:lnTo>
                  <a:lnTo>
                    <a:pt x="0" y="0"/>
                  </a:lnTo>
                  <a:lnTo>
                    <a:pt x="0" y="0"/>
                  </a:lnTo>
                  <a:close/>
                </a:path>
              </a:pathLst>
            </a:custGeom>
            <a:gradFill rotWithShape="1">
              <a:gsLst>
                <a:gs pos="0">
                  <a:schemeClr val="bg2">
                    <a:gamma/>
                    <a:tint val="87843"/>
                    <a:invGamma/>
                  </a:schemeClr>
                </a:gs>
                <a:gs pos="100000">
                  <a:schemeClr val="bg2"/>
                </a:gs>
              </a:gsLst>
              <a:lin ang="5400000" scaled="1"/>
            </a:gradFill>
            <a:ln>
              <a:noFill/>
            </a:ln>
            <a:effectLst/>
          </p:spPr>
          <p:txBody>
            <a:bodyPr/>
            <a:lstStyle/>
            <a:p>
              <a:pPr eaLnBrk="1" hangingPunct="1">
                <a:defRPr/>
              </a:pPr>
              <a:endParaRPr lang="cs-CZ"/>
            </a:p>
          </p:txBody>
        </p:sp>
        <p:sp>
          <p:nvSpPr>
            <p:cNvPr id="64520" name="Freeform 8">
              <a:extLst>
                <a:ext uri="{FF2B5EF4-FFF2-40B4-BE49-F238E27FC236}">
                  <a16:creationId xmlns:a16="http://schemas.microsoft.com/office/drawing/2014/main" id="{25E99DAD-4EF5-7845-455C-82C00AEEED56}"/>
                </a:ext>
              </a:extLst>
            </p:cNvPr>
            <p:cNvSpPr>
              <a:spLocks/>
            </p:cNvSpPr>
            <p:nvPr/>
          </p:nvSpPr>
          <p:spPr bwMode="ltGray">
            <a:xfrm>
              <a:off x="527" y="2904"/>
              <a:ext cx="29" cy="1416"/>
            </a:xfrm>
            <a:custGeom>
              <a:avLst/>
              <a:gdLst>
                <a:gd name="T0" fmla="*/ 0 w 29"/>
                <a:gd name="T1" fmla="*/ 1416 h 1416"/>
                <a:gd name="T2" fmla="*/ 29 w 29"/>
                <a:gd name="T3" fmla="*/ 1416 h 1416"/>
                <a:gd name="T4" fmla="*/ 28 w 29"/>
                <a:gd name="T5" fmla="*/ 24 h 1416"/>
                <a:gd name="T6" fmla="*/ 0 w 29"/>
                <a:gd name="T7" fmla="*/ 0 h 1416"/>
                <a:gd name="T8" fmla="*/ 0 w 29"/>
                <a:gd name="T9" fmla="*/ 1416 h 1416"/>
              </a:gdLst>
              <a:ahLst/>
              <a:cxnLst>
                <a:cxn ang="0">
                  <a:pos x="T0" y="T1"/>
                </a:cxn>
                <a:cxn ang="0">
                  <a:pos x="T2" y="T3"/>
                </a:cxn>
                <a:cxn ang="0">
                  <a:pos x="T4" y="T5"/>
                </a:cxn>
                <a:cxn ang="0">
                  <a:pos x="T6" y="T7"/>
                </a:cxn>
                <a:cxn ang="0">
                  <a:pos x="T8" y="T9"/>
                </a:cxn>
              </a:cxnLst>
              <a:rect l="0" t="0" r="r" b="b"/>
              <a:pathLst>
                <a:path w="29" h="1416">
                  <a:moveTo>
                    <a:pt x="0" y="1416"/>
                  </a:moveTo>
                  <a:lnTo>
                    <a:pt x="29" y="1416"/>
                  </a:lnTo>
                  <a:lnTo>
                    <a:pt x="28" y="24"/>
                  </a:lnTo>
                  <a:lnTo>
                    <a:pt x="0" y="0"/>
                  </a:lnTo>
                  <a:lnTo>
                    <a:pt x="0" y="1416"/>
                  </a:lnTo>
                  <a:close/>
                </a:path>
              </a:pathLst>
            </a:custGeom>
            <a:gradFill rotWithShape="1">
              <a:gsLst>
                <a:gs pos="0">
                  <a:schemeClr val="bg2">
                    <a:gamma/>
                    <a:tint val="87843"/>
                    <a:invGamma/>
                  </a:schemeClr>
                </a:gs>
                <a:gs pos="100000">
                  <a:schemeClr val="bg2">
                    <a:alpha val="0"/>
                  </a:schemeClr>
                </a:gs>
              </a:gsLst>
              <a:lin ang="5400000" scaled="1"/>
            </a:gradFill>
            <a:ln>
              <a:noFill/>
            </a:ln>
            <a:effectLst/>
          </p:spPr>
          <p:txBody>
            <a:bodyPr/>
            <a:lstStyle/>
            <a:p>
              <a:pPr eaLnBrk="1" hangingPunct="1">
                <a:defRPr/>
              </a:pPr>
              <a:endParaRPr lang="cs-CZ"/>
            </a:p>
          </p:txBody>
        </p:sp>
        <p:sp>
          <p:nvSpPr>
            <p:cNvPr id="64521" name="Freeform 9">
              <a:extLst>
                <a:ext uri="{FF2B5EF4-FFF2-40B4-BE49-F238E27FC236}">
                  <a16:creationId xmlns:a16="http://schemas.microsoft.com/office/drawing/2014/main" id="{5BA1D8DB-37F5-A165-3AA3-3F384C2281AE}"/>
                </a:ext>
              </a:extLst>
            </p:cNvPr>
            <p:cNvSpPr>
              <a:spLocks/>
            </p:cNvSpPr>
            <p:nvPr/>
          </p:nvSpPr>
          <p:spPr bwMode="ltGray">
            <a:xfrm>
              <a:off x="201" y="2904"/>
              <a:ext cx="2879" cy="29"/>
            </a:xfrm>
            <a:custGeom>
              <a:avLst/>
              <a:gdLst>
                <a:gd name="T0" fmla="*/ 0 w 5387"/>
                <a:gd name="T1" fmla="*/ 0 h 149"/>
                <a:gd name="T2" fmla="*/ 0 w 5387"/>
                <a:gd name="T3" fmla="*/ 149 h 149"/>
                <a:gd name="T4" fmla="*/ 5387 w 5387"/>
                <a:gd name="T5" fmla="*/ 149 h 149"/>
                <a:gd name="T6" fmla="*/ 5387 w 5387"/>
                <a:gd name="T7" fmla="*/ 0 h 149"/>
                <a:gd name="T8" fmla="*/ 0 w 5387"/>
                <a:gd name="T9" fmla="*/ 0 h 149"/>
                <a:gd name="T10" fmla="*/ 0 w 5387"/>
                <a:gd name="T11" fmla="*/ 0 h 149"/>
              </a:gdLst>
              <a:ahLst/>
              <a:cxnLst>
                <a:cxn ang="0">
                  <a:pos x="T0" y="T1"/>
                </a:cxn>
                <a:cxn ang="0">
                  <a:pos x="T2" y="T3"/>
                </a:cxn>
                <a:cxn ang="0">
                  <a:pos x="T4" y="T5"/>
                </a:cxn>
                <a:cxn ang="0">
                  <a:pos x="T6" y="T7"/>
                </a:cxn>
                <a:cxn ang="0">
                  <a:pos x="T8" y="T9"/>
                </a:cxn>
                <a:cxn ang="0">
                  <a:pos x="T10" y="T11"/>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a:noFill/>
            </a:ln>
            <a:effectLst/>
          </p:spPr>
          <p:txBody>
            <a:bodyPr/>
            <a:lstStyle/>
            <a:p>
              <a:pPr eaLnBrk="1" hangingPunct="1">
                <a:defRPr/>
              </a:pPr>
              <a:endParaRPr lang="cs-CZ"/>
            </a:p>
          </p:txBody>
        </p:sp>
        <p:sp>
          <p:nvSpPr>
            <p:cNvPr id="64522" name="Freeform 10">
              <a:extLst>
                <a:ext uri="{FF2B5EF4-FFF2-40B4-BE49-F238E27FC236}">
                  <a16:creationId xmlns:a16="http://schemas.microsoft.com/office/drawing/2014/main" id="{F3FB9347-A541-B9C4-9580-43303BED7DE3}"/>
                </a:ext>
              </a:extLst>
            </p:cNvPr>
            <p:cNvSpPr>
              <a:spLocks/>
            </p:cNvSpPr>
            <p:nvPr/>
          </p:nvSpPr>
          <p:spPr bwMode="ltGray">
            <a:xfrm>
              <a:off x="201" y="2904"/>
              <a:ext cx="30" cy="1416"/>
            </a:xfrm>
            <a:custGeom>
              <a:avLst/>
              <a:gdLst>
                <a:gd name="T0" fmla="*/ 0 w 30"/>
                <a:gd name="T1" fmla="*/ 0 h 1416"/>
                <a:gd name="T2" fmla="*/ 0 w 30"/>
                <a:gd name="T3" fmla="*/ 1416 h 1416"/>
                <a:gd name="T4" fmla="*/ 29 w 30"/>
                <a:gd name="T5" fmla="*/ 1416 h 1416"/>
                <a:gd name="T6" fmla="*/ 30 w 30"/>
                <a:gd name="T7" fmla="*/ 27 h 1416"/>
                <a:gd name="T8" fmla="*/ 0 w 30"/>
                <a:gd name="T9" fmla="*/ 0 h 1416"/>
                <a:gd name="T10" fmla="*/ 0 w 30"/>
                <a:gd name="T11" fmla="*/ 0 h 1416"/>
              </a:gdLst>
              <a:ahLst/>
              <a:cxnLst>
                <a:cxn ang="0">
                  <a:pos x="T0" y="T1"/>
                </a:cxn>
                <a:cxn ang="0">
                  <a:pos x="T2" y="T3"/>
                </a:cxn>
                <a:cxn ang="0">
                  <a:pos x="T4" y="T5"/>
                </a:cxn>
                <a:cxn ang="0">
                  <a:pos x="T6" y="T7"/>
                </a:cxn>
                <a:cxn ang="0">
                  <a:pos x="T8" y="T9"/>
                </a:cxn>
                <a:cxn ang="0">
                  <a:pos x="T10" y="T11"/>
                </a:cxn>
              </a:cxnLst>
              <a:rect l="0" t="0" r="r" b="b"/>
              <a:pathLst>
                <a:path w="30" h="1416">
                  <a:moveTo>
                    <a:pt x="0" y="0"/>
                  </a:moveTo>
                  <a:lnTo>
                    <a:pt x="0" y="1416"/>
                  </a:lnTo>
                  <a:lnTo>
                    <a:pt x="29" y="1416"/>
                  </a:lnTo>
                  <a:lnTo>
                    <a:pt x="30" y="27"/>
                  </a:lnTo>
                  <a:lnTo>
                    <a:pt x="0" y="0"/>
                  </a:lnTo>
                  <a:lnTo>
                    <a:pt x="0" y="0"/>
                  </a:lnTo>
                  <a:close/>
                </a:path>
              </a:pathLst>
            </a:custGeom>
            <a:gradFill rotWithShape="1">
              <a:gsLst>
                <a:gs pos="0">
                  <a:schemeClr val="bg2">
                    <a:gamma/>
                    <a:tint val="87843"/>
                    <a:invGamma/>
                  </a:schemeClr>
                </a:gs>
                <a:gs pos="100000">
                  <a:schemeClr val="bg2">
                    <a:alpha val="10001"/>
                  </a:schemeClr>
                </a:gs>
              </a:gsLst>
              <a:lin ang="5400000" scaled="1"/>
            </a:gradFill>
            <a:ln>
              <a:noFill/>
            </a:ln>
            <a:effectLst/>
          </p:spPr>
          <p:txBody>
            <a:bodyPr/>
            <a:lstStyle/>
            <a:p>
              <a:pPr eaLnBrk="1" hangingPunct="1">
                <a:defRPr/>
              </a:pPr>
              <a:endParaRPr lang="cs-CZ"/>
            </a:p>
          </p:txBody>
        </p:sp>
      </p:grpSp>
      <p:sp>
        <p:nvSpPr>
          <p:cNvPr id="64523" name="Rectangle 11">
            <a:extLst>
              <a:ext uri="{FF2B5EF4-FFF2-40B4-BE49-F238E27FC236}">
                <a16:creationId xmlns:a16="http://schemas.microsoft.com/office/drawing/2014/main" id="{AE9638D3-C0C1-5AE0-A63A-218CE3BAB04B}"/>
              </a:ext>
            </a:extLst>
          </p:cNvPr>
          <p:cNvSpPr>
            <a:spLocks noGrp="1" noChangeArrowheads="1"/>
          </p:cNvSpPr>
          <p:nvPr>
            <p:ph type="dt" sz="half" idx="2"/>
          </p:nvPr>
        </p:nvSpPr>
        <p:spPr bwMode="auto">
          <a:xfrm>
            <a:off x="838200" y="6245225"/>
            <a:ext cx="1901825"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effectLst>
                  <a:outerShdw blurRad="38100" dist="38100" dir="2700000" algn="tl">
                    <a:srgbClr val="FFFFFF"/>
                  </a:outerShdw>
                </a:effectLst>
              </a:defRPr>
            </a:lvl1pPr>
          </a:lstStyle>
          <a:p>
            <a:pPr>
              <a:defRPr/>
            </a:pPr>
            <a:endParaRPr lang="en-US" altLang="cs-CZ"/>
          </a:p>
        </p:txBody>
      </p:sp>
      <p:sp>
        <p:nvSpPr>
          <p:cNvPr id="64524" name="Rectangle 12">
            <a:extLst>
              <a:ext uri="{FF2B5EF4-FFF2-40B4-BE49-F238E27FC236}">
                <a16:creationId xmlns:a16="http://schemas.microsoft.com/office/drawing/2014/main" id="{15EC32F3-BC63-BA70-55F3-8D5C12C3A765}"/>
              </a:ext>
            </a:extLst>
          </p:cNvPr>
          <p:cNvSpPr>
            <a:spLocks noGrp="1" noChangeArrowheads="1"/>
          </p:cNvSpPr>
          <p:nvPr>
            <p:ph type="ftr" sz="quarter" idx="3"/>
          </p:nvPr>
        </p:nvSpPr>
        <p:spPr bwMode="auto">
          <a:xfrm>
            <a:off x="34290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effectLst>
                  <a:outerShdw blurRad="38100" dist="38100" dir="2700000" algn="tl">
                    <a:srgbClr val="FFFFFF"/>
                  </a:outerShdw>
                </a:effectLst>
              </a:defRPr>
            </a:lvl1pPr>
          </a:lstStyle>
          <a:p>
            <a:pPr>
              <a:defRPr/>
            </a:pPr>
            <a:endParaRPr lang="en-US" altLang="cs-CZ"/>
          </a:p>
        </p:txBody>
      </p:sp>
      <p:sp>
        <p:nvSpPr>
          <p:cNvPr id="64525" name="Rectangle 13">
            <a:extLst>
              <a:ext uri="{FF2B5EF4-FFF2-40B4-BE49-F238E27FC236}">
                <a16:creationId xmlns:a16="http://schemas.microsoft.com/office/drawing/2014/main" id="{97EE046E-40D1-6644-4F8D-C8031F43D43A}"/>
              </a:ext>
            </a:extLst>
          </p:cNvPr>
          <p:cNvSpPr>
            <a:spLocks noGrp="1" noChangeArrowheads="1"/>
          </p:cNvSpPr>
          <p:nvPr>
            <p:ph type="sldNum" sz="quarter" idx="4"/>
          </p:nvPr>
        </p:nvSpPr>
        <p:spPr bwMode="auto">
          <a:xfrm>
            <a:off x="6937375" y="6245225"/>
            <a:ext cx="1901825"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effectLst>
                  <a:outerShdw blurRad="38100" dist="38100" dir="2700000" algn="tl">
                    <a:srgbClr val="FFFFFF"/>
                  </a:outerShdw>
                </a:effectLst>
              </a:defRPr>
            </a:lvl1pPr>
          </a:lstStyle>
          <a:p>
            <a:pPr>
              <a:defRPr/>
            </a:pPr>
            <a:fld id="{F83A3CA1-B619-4181-93C3-E611EEF30EEB}" type="slidenum">
              <a:rPr lang="en-US" altLang="cs-CZ"/>
              <a:pPr>
                <a:defRPr/>
              </a:pPr>
              <a:t>‹#›</a:t>
            </a:fld>
            <a:endParaRPr lang="en-US" altLang="cs-CZ"/>
          </a:p>
        </p:txBody>
      </p:sp>
      <p:sp>
        <p:nvSpPr>
          <p:cNvPr id="64526" name="Rectangle 14">
            <a:extLst>
              <a:ext uri="{FF2B5EF4-FFF2-40B4-BE49-F238E27FC236}">
                <a16:creationId xmlns:a16="http://schemas.microsoft.com/office/drawing/2014/main" id="{807600D8-1F64-1C57-48CA-DA181A07CB6A}"/>
              </a:ext>
            </a:extLst>
          </p:cNvPr>
          <p:cNvSpPr>
            <a:spLocks noGrp="1" noRot="1" noChangeArrowheads="1"/>
          </p:cNvSpPr>
          <p:nvPr>
            <p:ph type="title"/>
          </p:nvPr>
        </p:nvSpPr>
        <p:spPr bwMode="auto">
          <a:xfrm>
            <a:off x="457200" y="244475"/>
            <a:ext cx="8385175" cy="1431925"/>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ltLang="cs-CZ"/>
              <a:t>Klepnutím lze upravit styl předlohy nadpisů.</a:t>
            </a:r>
          </a:p>
        </p:txBody>
      </p:sp>
      <p:sp>
        <p:nvSpPr>
          <p:cNvPr id="64527" name="Rectangle 15">
            <a:extLst>
              <a:ext uri="{FF2B5EF4-FFF2-40B4-BE49-F238E27FC236}">
                <a16:creationId xmlns:a16="http://schemas.microsoft.com/office/drawing/2014/main" id="{0C2B9554-9599-E1EA-658B-32F523B06F11}"/>
              </a:ext>
            </a:extLst>
          </p:cNvPr>
          <p:cNvSpPr>
            <a:spLocks noGrp="1" noRot="1" noChangeArrowheads="1"/>
          </p:cNvSpPr>
          <p:nvPr>
            <p:ph type="body" idx="1"/>
          </p:nvPr>
        </p:nvSpPr>
        <p:spPr bwMode="auto">
          <a:xfrm>
            <a:off x="838200" y="1905000"/>
            <a:ext cx="8007350" cy="41910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cs-CZ"/>
              <a:t>Klepnutím lze upravit styly předlohy textu.</a:t>
            </a:r>
          </a:p>
          <a:p>
            <a:pPr lvl="1"/>
            <a:r>
              <a:rPr lang="en-US" altLang="cs-CZ"/>
              <a:t>Druhá úroveň</a:t>
            </a:r>
          </a:p>
          <a:p>
            <a:pPr lvl="2"/>
            <a:r>
              <a:rPr lang="en-US" altLang="cs-CZ"/>
              <a:t>Třetí úroveň</a:t>
            </a:r>
          </a:p>
          <a:p>
            <a:pPr lvl="3"/>
            <a:r>
              <a:rPr lang="en-US" altLang="cs-CZ"/>
              <a:t>Čtvrtá úroveň</a:t>
            </a:r>
          </a:p>
          <a:p>
            <a:pPr lvl="4"/>
            <a:r>
              <a:rPr lang="en-US" altLang="cs-CZ"/>
              <a:t>Pátá úroveň</a:t>
            </a:r>
          </a:p>
        </p:txBody>
      </p:sp>
    </p:spTree>
  </p:cSld>
  <p:clrMap bg1="lt1" tx1="dk1" bg2="lt2" tx2="dk2" accent1="accent1" accent2="accent2" accent3="accent3" accent4="accent4" accent5="accent5" accent6="accent6" hlink="hlink" folHlink="folHlink"/>
  <p:sldLayoutIdLst>
    <p:sldLayoutId id="2147483744"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0" fontAlgn="base" hangingPunct="0">
        <a:spcBef>
          <a:spcPct val="0"/>
        </a:spcBef>
        <a:spcAft>
          <a:spcPct val="0"/>
        </a:spcAft>
        <a:defRPr sz="4400" b="1" kern="1200">
          <a:solidFill>
            <a:schemeClr val="tx2"/>
          </a:solidFill>
          <a:effectLst>
            <a:outerShdw blurRad="38100" dist="38100" dir="2700000" algn="tl">
              <a:srgbClr val="FFFFFF"/>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FFFFFF"/>
            </a:outerShdw>
          </a:effectLst>
          <a:latin typeface="Arial Black" panose="020B0A04020102020204"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FFFFFF"/>
            </a:outerShdw>
          </a:effectLst>
          <a:latin typeface="Arial Black" panose="020B0A04020102020204"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FFFFFF"/>
            </a:outerShdw>
          </a:effectLst>
          <a:latin typeface="Arial Black" panose="020B0A04020102020204"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FFFFFF"/>
            </a:outerShdw>
          </a:effectLst>
          <a:latin typeface="Arial Black" panose="020B0A04020102020204" pitchFamily="34" charset="0"/>
        </a:defRPr>
      </a:lvl5pPr>
      <a:lvl6pPr marL="457200" algn="l" rtl="0" fontAlgn="base">
        <a:spcBef>
          <a:spcPct val="0"/>
        </a:spcBef>
        <a:spcAft>
          <a:spcPct val="0"/>
        </a:spcAft>
        <a:defRPr sz="4400" b="1">
          <a:solidFill>
            <a:schemeClr val="tx2"/>
          </a:solidFill>
          <a:effectLst>
            <a:outerShdw blurRad="38100" dist="38100" dir="2700000" algn="tl">
              <a:srgbClr val="FFFFFF"/>
            </a:outerShdw>
          </a:effectLst>
          <a:latin typeface="Arial Black" panose="020B0A04020102020204" pitchFamily="34" charset="0"/>
        </a:defRPr>
      </a:lvl6pPr>
      <a:lvl7pPr marL="914400" algn="l" rtl="0" fontAlgn="base">
        <a:spcBef>
          <a:spcPct val="0"/>
        </a:spcBef>
        <a:spcAft>
          <a:spcPct val="0"/>
        </a:spcAft>
        <a:defRPr sz="4400" b="1">
          <a:solidFill>
            <a:schemeClr val="tx2"/>
          </a:solidFill>
          <a:effectLst>
            <a:outerShdw blurRad="38100" dist="38100" dir="2700000" algn="tl">
              <a:srgbClr val="FFFFFF"/>
            </a:outerShdw>
          </a:effectLst>
          <a:latin typeface="Arial Black" panose="020B0A04020102020204" pitchFamily="34" charset="0"/>
        </a:defRPr>
      </a:lvl7pPr>
      <a:lvl8pPr marL="1371600" algn="l" rtl="0" fontAlgn="base">
        <a:spcBef>
          <a:spcPct val="0"/>
        </a:spcBef>
        <a:spcAft>
          <a:spcPct val="0"/>
        </a:spcAft>
        <a:defRPr sz="4400" b="1">
          <a:solidFill>
            <a:schemeClr val="tx2"/>
          </a:solidFill>
          <a:effectLst>
            <a:outerShdw blurRad="38100" dist="38100" dir="2700000" algn="tl">
              <a:srgbClr val="FFFFFF"/>
            </a:outerShdw>
          </a:effectLst>
          <a:latin typeface="Arial Black" panose="020B0A04020102020204" pitchFamily="34" charset="0"/>
        </a:defRPr>
      </a:lvl8pPr>
      <a:lvl9pPr marL="1828800" algn="l" rtl="0" fontAlgn="base">
        <a:spcBef>
          <a:spcPct val="0"/>
        </a:spcBef>
        <a:spcAft>
          <a:spcPct val="0"/>
        </a:spcAft>
        <a:defRPr sz="4400" b="1">
          <a:solidFill>
            <a:schemeClr val="tx2"/>
          </a:solidFill>
          <a:effectLst>
            <a:outerShdw blurRad="38100" dist="38100" dir="2700000" algn="tl">
              <a:srgbClr val="FFFFFF"/>
            </a:outerShdw>
          </a:effectLst>
          <a:latin typeface="Arial Black" panose="020B0A04020102020204" pitchFamily="34" charset="0"/>
        </a:defRPr>
      </a:lvl9pPr>
    </p:titleStyle>
    <p:body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accent2"/>
        </a:buClr>
        <a:buFont typeface="Wingdings" panose="05000000000000000000" pitchFamily="2" charset="2"/>
        <a:buChar char="§"/>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accent2"/>
        </a:buClr>
        <a:buFont typeface="Wingdings" panose="05000000000000000000" pitchFamily="2" charset="2"/>
        <a:buChar char="§"/>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6CEFF5A-DE35-0BEC-34B1-B7667F3E7503}"/>
              </a:ext>
            </a:extLst>
          </p:cNvPr>
          <p:cNvSpPr>
            <a:spLocks noGrp="1" noRot="1" noChangeArrowheads="1"/>
          </p:cNvSpPr>
          <p:nvPr>
            <p:ph type="title"/>
          </p:nvPr>
        </p:nvSpPr>
        <p:spPr/>
        <p:txBody>
          <a:bodyPr/>
          <a:lstStyle/>
          <a:p>
            <a:pPr eaLnBrk="1" hangingPunct="1">
              <a:defRPr/>
            </a:pPr>
            <a:r>
              <a:rPr lang="en-US" altLang="cs-CZ" sz="3200"/>
              <a:t>Natural</a:t>
            </a:r>
            <a:r>
              <a:rPr lang="cs-CZ" altLang="cs-CZ" sz="3200"/>
              <a:t> death</a:t>
            </a:r>
          </a:p>
        </p:txBody>
      </p:sp>
      <p:sp>
        <p:nvSpPr>
          <p:cNvPr id="2052" name="Text Box 4">
            <a:extLst>
              <a:ext uri="{FF2B5EF4-FFF2-40B4-BE49-F238E27FC236}">
                <a16:creationId xmlns:a16="http://schemas.microsoft.com/office/drawing/2014/main" id="{A63B8416-614B-47C3-CD26-0B2F59C04215}"/>
              </a:ext>
            </a:extLst>
          </p:cNvPr>
          <p:cNvSpPr txBox="1">
            <a:spLocks noChangeArrowheads="1"/>
          </p:cNvSpPr>
          <p:nvPr/>
        </p:nvSpPr>
        <p:spPr bwMode="auto">
          <a:xfrm>
            <a:off x="755650" y="1773238"/>
            <a:ext cx="7580313" cy="5262562"/>
          </a:xfrm>
          <a:prstGeom prst="rect">
            <a:avLst/>
          </a:prstGeom>
          <a:noFill/>
          <a:ln>
            <a:noFill/>
          </a:ln>
          <a:effectLst/>
        </p:spPr>
        <p:txBody>
          <a:bodyPr>
            <a:spAutoFit/>
          </a:bodyPr>
          <a:lstStyle/>
          <a:p>
            <a:pPr eaLnBrk="1" hangingPunct="1">
              <a:defRPr/>
            </a:pPr>
            <a:r>
              <a:rPr lang="cs-CZ" altLang="cs-CZ" sz="2800" dirty="0">
                <a:solidFill>
                  <a:srgbClr val="000000"/>
                </a:solidFill>
              </a:rPr>
              <a:t>It </a:t>
            </a:r>
            <a:r>
              <a:rPr lang="cs-CZ" altLang="cs-CZ" sz="2800" dirty="0" err="1">
                <a:solidFill>
                  <a:srgbClr val="000000"/>
                </a:solidFill>
              </a:rPr>
              <a:t>means</a:t>
            </a:r>
            <a:r>
              <a:rPr lang="cs-CZ" altLang="cs-CZ" sz="2800" dirty="0">
                <a:solidFill>
                  <a:srgbClr val="000000"/>
                </a:solidFill>
              </a:rPr>
              <a:t> </a:t>
            </a:r>
            <a:r>
              <a:rPr lang="cs-CZ" altLang="cs-CZ" sz="2800" dirty="0" err="1">
                <a:solidFill>
                  <a:srgbClr val="000000"/>
                </a:solidFill>
              </a:rPr>
              <a:t>that</a:t>
            </a:r>
            <a:r>
              <a:rPr lang="cs-CZ" altLang="cs-CZ" sz="2800" dirty="0">
                <a:solidFill>
                  <a:srgbClr val="000000"/>
                </a:solidFill>
              </a:rPr>
              <a:t> the </a:t>
            </a:r>
            <a:r>
              <a:rPr lang="cs-CZ" altLang="cs-CZ" sz="2800" dirty="0" err="1">
                <a:solidFill>
                  <a:srgbClr val="000000"/>
                </a:solidFill>
              </a:rPr>
              <a:t>death</a:t>
            </a:r>
            <a:r>
              <a:rPr lang="cs-CZ" altLang="cs-CZ" sz="2800" dirty="0">
                <a:solidFill>
                  <a:srgbClr val="000000"/>
                </a:solidFill>
              </a:rPr>
              <a:t> </a:t>
            </a:r>
            <a:r>
              <a:rPr lang="cs-CZ" altLang="cs-CZ" sz="2800" dirty="0" err="1">
                <a:solidFill>
                  <a:srgbClr val="000000"/>
                </a:solidFill>
              </a:rPr>
              <a:t>occurs</a:t>
            </a:r>
            <a:r>
              <a:rPr lang="cs-CZ" altLang="cs-CZ" sz="2800" dirty="0">
                <a:solidFill>
                  <a:srgbClr val="000000"/>
                </a:solidFill>
              </a:rPr>
              <a:t> </a:t>
            </a:r>
            <a:r>
              <a:rPr lang="cs-CZ" altLang="cs-CZ" sz="2800" dirty="0" err="1">
                <a:solidFill>
                  <a:srgbClr val="000000"/>
                </a:solidFill>
              </a:rPr>
              <a:t>due</a:t>
            </a:r>
            <a:r>
              <a:rPr lang="cs-CZ" altLang="cs-CZ" sz="2800" dirty="0">
                <a:solidFill>
                  <a:srgbClr val="000000"/>
                </a:solidFill>
              </a:rPr>
              <a:t> to </a:t>
            </a:r>
            <a:r>
              <a:rPr lang="cs-CZ" altLang="cs-CZ" sz="2800" dirty="0" err="1">
                <a:solidFill>
                  <a:srgbClr val="000000"/>
                </a:solidFill>
              </a:rPr>
              <a:t>pathologic</a:t>
            </a:r>
            <a:r>
              <a:rPr lang="cs-CZ" altLang="cs-CZ" sz="2800" dirty="0">
                <a:solidFill>
                  <a:srgbClr val="000000"/>
                </a:solidFill>
              </a:rPr>
              <a:t> </a:t>
            </a:r>
            <a:r>
              <a:rPr lang="cs-CZ" altLang="cs-CZ" sz="2800" dirty="0" err="1">
                <a:solidFill>
                  <a:srgbClr val="000000"/>
                </a:solidFill>
              </a:rPr>
              <a:t>conditions</a:t>
            </a:r>
            <a:r>
              <a:rPr lang="cs-CZ" altLang="cs-CZ" sz="2800" dirty="0">
                <a:solidFill>
                  <a:srgbClr val="000000"/>
                </a:solidFill>
              </a:rPr>
              <a:t> not by </a:t>
            </a:r>
            <a:r>
              <a:rPr lang="cs-CZ" altLang="cs-CZ" sz="2800" dirty="0" err="1">
                <a:solidFill>
                  <a:srgbClr val="000000"/>
                </a:solidFill>
              </a:rPr>
              <a:t>external</a:t>
            </a:r>
            <a:r>
              <a:rPr lang="cs-CZ" altLang="cs-CZ" sz="2800" dirty="0">
                <a:solidFill>
                  <a:srgbClr val="000000"/>
                </a:solidFill>
              </a:rPr>
              <a:t> </a:t>
            </a:r>
            <a:r>
              <a:rPr lang="cs-CZ" altLang="cs-CZ" sz="2800" dirty="0" err="1">
                <a:solidFill>
                  <a:srgbClr val="000000"/>
                </a:solidFill>
              </a:rPr>
              <a:t>force</a:t>
            </a:r>
            <a:r>
              <a:rPr lang="cs-CZ" altLang="cs-CZ" sz="2800" dirty="0">
                <a:solidFill>
                  <a:srgbClr val="000000"/>
                </a:solidFill>
              </a:rPr>
              <a:t>.</a:t>
            </a:r>
          </a:p>
          <a:p>
            <a:pPr eaLnBrk="1" hangingPunct="1">
              <a:defRPr/>
            </a:pPr>
            <a:endParaRPr lang="cs-CZ" altLang="cs-CZ" sz="2800" dirty="0">
              <a:solidFill>
                <a:srgbClr val="000000"/>
              </a:solidFill>
            </a:endParaRPr>
          </a:p>
          <a:p>
            <a:pPr marL="457200" indent="-457200" eaLnBrk="1" hangingPunct="1">
              <a:buFont typeface="Arial" panose="020B0604020202020204" pitchFamily="34" charset="0"/>
              <a:buChar char="•"/>
              <a:defRPr/>
            </a:pPr>
            <a:r>
              <a:rPr lang="cs-CZ" altLang="cs-CZ" sz="2800" dirty="0">
                <a:solidFill>
                  <a:srgbClr val="000000"/>
                </a:solidFill>
              </a:rPr>
              <a:t>period of </a:t>
            </a:r>
            <a:r>
              <a:rPr lang="cs-CZ" altLang="cs-CZ" sz="2800" dirty="0" err="1">
                <a:solidFill>
                  <a:srgbClr val="000000"/>
                </a:solidFill>
              </a:rPr>
              <a:t>symptoms</a:t>
            </a:r>
            <a:endParaRPr lang="cs-CZ" altLang="cs-CZ" sz="2800" dirty="0">
              <a:solidFill>
                <a:srgbClr val="000000"/>
              </a:solidFill>
            </a:endParaRPr>
          </a:p>
          <a:p>
            <a:pPr marL="457200" indent="-457200" eaLnBrk="1" hangingPunct="1">
              <a:buFont typeface="Arial" panose="020B0604020202020204" pitchFamily="34" charset="0"/>
              <a:buChar char="•"/>
              <a:defRPr/>
            </a:pPr>
            <a:r>
              <a:rPr lang="cs-CZ" altLang="cs-CZ" sz="2800" dirty="0">
                <a:solidFill>
                  <a:srgbClr val="000000"/>
                </a:solidFill>
              </a:rPr>
              <a:t>period of </a:t>
            </a:r>
            <a:r>
              <a:rPr lang="cs-CZ" altLang="cs-CZ" sz="2800" dirty="0" err="1">
                <a:solidFill>
                  <a:srgbClr val="000000"/>
                </a:solidFill>
              </a:rPr>
              <a:t>apparent</a:t>
            </a:r>
            <a:r>
              <a:rPr lang="cs-CZ" altLang="cs-CZ" sz="2800" dirty="0">
                <a:solidFill>
                  <a:srgbClr val="000000"/>
                </a:solidFill>
              </a:rPr>
              <a:t> </a:t>
            </a:r>
            <a:r>
              <a:rPr lang="cs-CZ" altLang="cs-CZ" sz="2800" dirty="0" err="1">
                <a:solidFill>
                  <a:srgbClr val="000000"/>
                </a:solidFill>
              </a:rPr>
              <a:t>disease</a:t>
            </a:r>
            <a:endParaRPr lang="cs-CZ" altLang="cs-CZ" sz="2800" dirty="0">
              <a:solidFill>
                <a:srgbClr val="000000"/>
              </a:solidFill>
            </a:endParaRPr>
          </a:p>
          <a:p>
            <a:pPr marL="457200" indent="-457200" eaLnBrk="1" hangingPunct="1">
              <a:buFont typeface="Arial" panose="020B0604020202020204" pitchFamily="34" charset="0"/>
              <a:buChar char="•"/>
              <a:defRPr/>
            </a:pPr>
            <a:r>
              <a:rPr lang="cs-CZ" altLang="cs-CZ" sz="2800" dirty="0">
                <a:solidFill>
                  <a:srgbClr val="000000"/>
                </a:solidFill>
              </a:rPr>
              <a:t>period of </a:t>
            </a:r>
            <a:r>
              <a:rPr lang="cs-CZ" altLang="cs-CZ" sz="2800" dirty="0" err="1">
                <a:solidFill>
                  <a:srgbClr val="000000"/>
                </a:solidFill>
              </a:rPr>
              <a:t>healing</a:t>
            </a:r>
            <a:endParaRPr lang="cs-CZ" altLang="cs-CZ" sz="2800" dirty="0">
              <a:solidFill>
                <a:srgbClr val="000000"/>
              </a:solidFill>
            </a:endParaRPr>
          </a:p>
          <a:p>
            <a:pPr marL="914400" lvl="1" indent="-457200" eaLnBrk="1" hangingPunct="1">
              <a:buFont typeface="Arial" panose="020B0604020202020204" pitchFamily="34" charset="0"/>
              <a:buChar char="•"/>
              <a:defRPr/>
            </a:pPr>
            <a:r>
              <a:rPr lang="cs-CZ" altLang="cs-CZ" sz="2800" dirty="0">
                <a:solidFill>
                  <a:srgbClr val="000000"/>
                </a:solidFill>
              </a:rPr>
              <a:t>death × </a:t>
            </a:r>
            <a:r>
              <a:rPr lang="cs-CZ" altLang="cs-CZ" sz="2800" dirty="0" err="1">
                <a:solidFill>
                  <a:srgbClr val="000000"/>
                </a:solidFill>
              </a:rPr>
              <a:t>complete</a:t>
            </a:r>
            <a:r>
              <a:rPr lang="cs-CZ" altLang="cs-CZ" sz="2800" dirty="0">
                <a:solidFill>
                  <a:srgbClr val="000000"/>
                </a:solidFill>
              </a:rPr>
              <a:t> </a:t>
            </a:r>
            <a:r>
              <a:rPr lang="cs-CZ" altLang="cs-CZ" sz="2800" dirty="0" err="1">
                <a:solidFill>
                  <a:srgbClr val="000000"/>
                </a:solidFill>
              </a:rPr>
              <a:t>recovery</a:t>
            </a:r>
            <a:r>
              <a:rPr lang="cs-CZ" altLang="cs-CZ" sz="2800" dirty="0">
                <a:solidFill>
                  <a:srgbClr val="000000"/>
                </a:solidFill>
              </a:rPr>
              <a:t> </a:t>
            </a:r>
          </a:p>
          <a:p>
            <a:pPr marL="914400" lvl="1" indent="-457200" eaLnBrk="1" hangingPunct="1">
              <a:buFont typeface="Arial" panose="020B0604020202020204" pitchFamily="34" charset="0"/>
              <a:buChar char="•"/>
              <a:defRPr/>
            </a:pPr>
            <a:r>
              <a:rPr lang="cs-CZ" altLang="cs-CZ" sz="2800" dirty="0" err="1">
                <a:solidFill>
                  <a:srgbClr val="000000"/>
                </a:solidFill>
              </a:rPr>
              <a:t>chronic</a:t>
            </a:r>
            <a:r>
              <a:rPr lang="cs-CZ" altLang="cs-CZ" sz="2800" dirty="0">
                <a:solidFill>
                  <a:srgbClr val="000000"/>
                </a:solidFill>
              </a:rPr>
              <a:t> </a:t>
            </a:r>
            <a:r>
              <a:rPr lang="cs-CZ" altLang="cs-CZ" sz="2800" dirty="0" err="1">
                <a:solidFill>
                  <a:srgbClr val="000000"/>
                </a:solidFill>
              </a:rPr>
              <a:t>stage</a:t>
            </a:r>
            <a:endParaRPr lang="cs-CZ" altLang="cs-CZ" sz="2800" dirty="0">
              <a:solidFill>
                <a:srgbClr val="000000"/>
              </a:solidFill>
            </a:endParaRPr>
          </a:p>
          <a:p>
            <a:pPr marL="0" lvl="1" eaLnBrk="1" hangingPunct="1">
              <a:defRPr/>
            </a:pPr>
            <a:endParaRPr lang="cs-CZ" altLang="cs-CZ" sz="2800" dirty="0">
              <a:solidFill>
                <a:srgbClr val="000000"/>
              </a:solidFill>
            </a:endParaRPr>
          </a:p>
          <a:p>
            <a:pPr marL="914400" lvl="1" indent="-457200" eaLnBrk="1" hangingPunct="1">
              <a:buFont typeface="Arial" panose="020B0604020202020204" pitchFamily="34" charset="0"/>
              <a:buChar char="•"/>
              <a:defRPr/>
            </a:pPr>
            <a:endParaRPr lang="cs-CZ" altLang="cs-CZ" sz="2800" dirty="0">
              <a:solidFill>
                <a:srgbClr val="000000"/>
              </a:solidFill>
            </a:endParaRPr>
          </a:p>
          <a:p>
            <a:pPr marL="914400" lvl="1" indent="-457200" eaLnBrk="1" hangingPunct="1">
              <a:buFont typeface="Arial" panose="020B0604020202020204" pitchFamily="34" charset="0"/>
              <a:buChar char="•"/>
              <a:defRPr/>
            </a:pPr>
            <a:endParaRPr lang="cs-CZ" altLang="cs-CZ" sz="2800" dirty="0">
              <a:solidFill>
                <a:srgbClr val="000000"/>
              </a:solidFill>
            </a:endParaRPr>
          </a:p>
          <a:p>
            <a:pPr marL="457200" indent="-457200" eaLnBrk="1" hangingPunct="1">
              <a:buFont typeface="Arial" panose="020B0604020202020204" pitchFamily="34" charset="0"/>
              <a:buChar char="•"/>
              <a:defRPr/>
            </a:pPr>
            <a:endParaRPr lang="cs-CZ" altLang="cs-CZ" sz="2800" dirty="0">
              <a:solidFill>
                <a:srgbClr val="000000"/>
              </a:solidFill>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61103\Pictures\!!!ArchivFoto\SmrtPřirozená\140925_drobna_malacie_BG_recentní.jpg">
            <a:extLst>
              <a:ext uri="{FF2B5EF4-FFF2-40B4-BE49-F238E27FC236}">
                <a16:creationId xmlns:a16="http://schemas.microsoft.com/office/drawing/2014/main" id="{953F3E33-FFC4-F514-F4A4-D30DD6B600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303213"/>
            <a:ext cx="7620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ovéPole 2">
            <a:extLst>
              <a:ext uri="{FF2B5EF4-FFF2-40B4-BE49-F238E27FC236}">
                <a16:creationId xmlns:a16="http://schemas.microsoft.com/office/drawing/2014/main" id="{BCE5090F-78F8-0C31-941D-60B93192BD1A}"/>
              </a:ext>
            </a:extLst>
          </p:cNvPr>
          <p:cNvSpPr txBox="1">
            <a:spLocks noChangeArrowheads="1"/>
          </p:cNvSpPr>
          <p:nvPr/>
        </p:nvSpPr>
        <p:spPr bwMode="auto">
          <a:xfrm>
            <a:off x="2600325" y="5876925"/>
            <a:ext cx="2608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cs-CZ" altLang="cs-CZ" sz="1800"/>
              <a:t>Malatia of basal ganglia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a:extLst>
              <a:ext uri="{FF2B5EF4-FFF2-40B4-BE49-F238E27FC236}">
                <a16:creationId xmlns:a16="http://schemas.microsoft.com/office/drawing/2014/main" id="{C37DC285-5FB9-028C-EB7F-A90C0E3EB1DC}"/>
              </a:ext>
            </a:extLst>
          </p:cNvPr>
          <p:cNvPicPr>
            <a:picLocks noChangeAspect="1" noChangeArrowheads="1"/>
          </p:cNvPicPr>
          <p:nvPr/>
        </p:nvPicPr>
        <p:blipFill>
          <a:blip r:embed="rId2">
            <a:lum bright="6000" contrast="30000"/>
            <a:extLst>
              <a:ext uri="{28A0092B-C50C-407E-A947-70E740481C1C}">
                <a14:useLocalDpi xmlns:a14="http://schemas.microsoft.com/office/drawing/2010/main" val="0"/>
              </a:ext>
            </a:extLst>
          </a:blip>
          <a:srcRect/>
          <a:stretch>
            <a:fillRect/>
          </a:stretch>
        </p:blipFill>
        <p:spPr bwMode="auto">
          <a:xfrm>
            <a:off x="1474788" y="549275"/>
            <a:ext cx="6180137"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Řečová bublina: obdélníkový bublinový popisek 1">
            <a:extLst>
              <a:ext uri="{FF2B5EF4-FFF2-40B4-BE49-F238E27FC236}">
                <a16:creationId xmlns:a16="http://schemas.microsoft.com/office/drawing/2014/main" id="{5EA4DB71-E66C-F9EC-A8B3-D097E4D13EA6}"/>
              </a:ext>
            </a:extLst>
          </p:cNvPr>
          <p:cNvSpPr/>
          <p:nvPr/>
        </p:nvSpPr>
        <p:spPr>
          <a:xfrm>
            <a:off x="3779838" y="5084763"/>
            <a:ext cx="2952750" cy="865187"/>
          </a:xfrm>
          <a:prstGeom prst="wedgeRectCallout">
            <a:avLst>
              <a:gd name="adj1" fmla="val -33503"/>
              <a:gd name="adj2" fmla="val -219049"/>
            </a:avLst>
          </a:prstGeom>
          <a:solidFill>
            <a:srgbClr val="28A5A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A healed scar after a brain infarction</a:t>
            </a:r>
            <a:r>
              <a:rPr lang="cs-CZ" dirty="0">
                <a:solidFill>
                  <a:schemeClr val="tx1"/>
                </a:solidFill>
              </a:rPr>
              <a:t>u</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61103\Pictures\!!!ArchivFoto\SmrtPřirozená\150655_SAH_aneurysma.jpg">
            <a:extLst>
              <a:ext uri="{FF2B5EF4-FFF2-40B4-BE49-F238E27FC236}">
                <a16:creationId xmlns:a16="http://schemas.microsoft.com/office/drawing/2014/main" id="{40CBBB57-2C6D-1AE2-2FE1-984D207A98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33375"/>
            <a:ext cx="7620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ovéPole 2">
            <a:extLst>
              <a:ext uri="{FF2B5EF4-FFF2-40B4-BE49-F238E27FC236}">
                <a16:creationId xmlns:a16="http://schemas.microsoft.com/office/drawing/2014/main" id="{E0AD97D2-F8A4-DBCB-6131-BF85E2DD7730}"/>
              </a:ext>
            </a:extLst>
          </p:cNvPr>
          <p:cNvSpPr txBox="1">
            <a:spLocks noChangeArrowheads="1"/>
          </p:cNvSpPr>
          <p:nvPr/>
        </p:nvSpPr>
        <p:spPr bwMode="auto">
          <a:xfrm>
            <a:off x="736600" y="5938838"/>
            <a:ext cx="7827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800"/>
              <a:t>Subarachnoid hemorrhage from a ruptured </a:t>
            </a:r>
            <a:r>
              <a:rPr lang="cs-CZ" altLang="cs-CZ" sz="1800"/>
              <a:t>aneurysm</a:t>
            </a:r>
            <a:r>
              <a:rPr lang="en-US" altLang="cs-CZ" sz="1800"/>
              <a:t> of the cerebral artery</a:t>
            </a:r>
            <a:endParaRPr lang="cs-CZ" altLang="cs-CZ" sz="18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61103\Pictures\!!!ArchivFoto\SmrtPřirozená\aneurysmaACM_01.JPG">
            <a:extLst>
              <a:ext uri="{FF2B5EF4-FFF2-40B4-BE49-F238E27FC236}">
                <a16:creationId xmlns:a16="http://schemas.microsoft.com/office/drawing/2014/main" id="{B47FA29D-9AD3-E63B-2E0A-2FBE994BB3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60350"/>
            <a:ext cx="5726113"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descr="C:\Users\61103\Pictures\!!!ArchivFoto\SmrtPřirozená\aneurysmaACM_02.jpg">
            <a:extLst>
              <a:ext uri="{FF2B5EF4-FFF2-40B4-BE49-F238E27FC236}">
                <a16:creationId xmlns:a16="http://schemas.microsoft.com/office/drawing/2014/main" id="{4CC9B5AC-574A-6734-DF75-EAE0814CE4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3573463"/>
            <a:ext cx="3332162" cy="298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ovéPole 1">
            <a:extLst>
              <a:ext uri="{FF2B5EF4-FFF2-40B4-BE49-F238E27FC236}">
                <a16:creationId xmlns:a16="http://schemas.microsoft.com/office/drawing/2014/main" id="{EA0D2974-43B6-3051-5287-AA15D6F75182}"/>
              </a:ext>
            </a:extLst>
          </p:cNvPr>
          <p:cNvSpPr txBox="1">
            <a:spLocks noChangeArrowheads="1"/>
          </p:cNvSpPr>
          <p:nvPr/>
        </p:nvSpPr>
        <p:spPr bwMode="auto">
          <a:xfrm>
            <a:off x="4741863" y="4868863"/>
            <a:ext cx="2749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cs-CZ" altLang="cs-CZ" sz="1800"/>
              <a:t>Aneurysm of basal artery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61103\Pictures\!!!ArchivFoto\SmrtPřirozená\150611_glioblastom.jpg">
            <a:extLst>
              <a:ext uri="{FF2B5EF4-FFF2-40B4-BE49-F238E27FC236}">
                <a16:creationId xmlns:a16="http://schemas.microsoft.com/office/drawing/2014/main" id="{714C9915-10DC-8433-51CB-ACBC7E0D2A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288" y="333375"/>
            <a:ext cx="7620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ovéPole 1">
            <a:extLst>
              <a:ext uri="{FF2B5EF4-FFF2-40B4-BE49-F238E27FC236}">
                <a16:creationId xmlns:a16="http://schemas.microsoft.com/office/drawing/2014/main" id="{EBB0FDF4-1E25-E0ED-60D6-30FB679A178C}"/>
              </a:ext>
            </a:extLst>
          </p:cNvPr>
          <p:cNvSpPr txBox="1">
            <a:spLocks noChangeArrowheads="1"/>
          </p:cNvSpPr>
          <p:nvPr/>
        </p:nvSpPr>
        <p:spPr bwMode="auto">
          <a:xfrm>
            <a:off x="3708400" y="6021388"/>
            <a:ext cx="1531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cs-CZ" altLang="cs-CZ" sz="1800"/>
              <a:t>Glioblastoma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0D49EE-FF9B-B74F-D551-D7CC9FAC88E4}"/>
              </a:ext>
            </a:extLst>
          </p:cNvPr>
          <p:cNvSpPr>
            <a:spLocks noGrp="1"/>
          </p:cNvSpPr>
          <p:nvPr>
            <p:ph type="title"/>
          </p:nvPr>
        </p:nvSpPr>
        <p:spPr>
          <a:xfrm>
            <a:off x="457200" y="244475"/>
            <a:ext cx="8385175" cy="808038"/>
          </a:xfrm>
        </p:spPr>
        <p:txBody>
          <a:bodyPr/>
          <a:lstStyle/>
          <a:p>
            <a:pPr>
              <a:defRPr/>
            </a:pPr>
            <a:r>
              <a:rPr lang="cs-CZ" sz="3200" dirty="0"/>
              <a:t>Cardiovascular </a:t>
            </a:r>
            <a:r>
              <a:rPr lang="cs-CZ" sz="3200" dirty="0" err="1"/>
              <a:t>system</a:t>
            </a:r>
            <a:endParaRPr lang="cs-CZ" sz="3200" dirty="0"/>
          </a:p>
        </p:txBody>
      </p:sp>
      <p:sp>
        <p:nvSpPr>
          <p:cNvPr id="4" name="TextovéPole 3">
            <a:extLst>
              <a:ext uri="{FF2B5EF4-FFF2-40B4-BE49-F238E27FC236}">
                <a16:creationId xmlns:a16="http://schemas.microsoft.com/office/drawing/2014/main" id="{B7F437CE-3F02-5A3B-EC0E-753747549981}"/>
              </a:ext>
            </a:extLst>
          </p:cNvPr>
          <p:cNvSpPr txBox="1"/>
          <p:nvPr/>
        </p:nvSpPr>
        <p:spPr>
          <a:xfrm>
            <a:off x="900113" y="1268413"/>
            <a:ext cx="7343775" cy="3416300"/>
          </a:xfrm>
          <a:prstGeom prst="rect">
            <a:avLst/>
          </a:prstGeom>
          <a:noFill/>
        </p:spPr>
        <p:txBody>
          <a:bodyPr>
            <a:spAutoFit/>
          </a:bodyPr>
          <a:lstStyle/>
          <a:p>
            <a:pPr>
              <a:defRPr/>
            </a:pPr>
            <a:r>
              <a:rPr lang="en-US" dirty="0"/>
              <a:t>The most common cause of sudden and unexpected death</a:t>
            </a:r>
            <a:endParaRPr lang="cs-CZ" dirty="0"/>
          </a:p>
          <a:p>
            <a:pPr>
              <a:defRPr/>
            </a:pPr>
            <a:endParaRPr lang="cs-CZ" dirty="0"/>
          </a:p>
          <a:p>
            <a:pPr>
              <a:defRPr/>
            </a:pPr>
            <a:r>
              <a:rPr lang="en-US" dirty="0"/>
              <a:t>Causes</a:t>
            </a:r>
            <a:r>
              <a:rPr lang="cs-CZ" dirty="0"/>
              <a:t> </a:t>
            </a:r>
            <a:r>
              <a:rPr lang="cs-CZ" dirty="0" err="1"/>
              <a:t>can</a:t>
            </a:r>
            <a:r>
              <a:rPr lang="cs-CZ" dirty="0"/>
              <a:t> </a:t>
            </a:r>
            <a:r>
              <a:rPr lang="cs-CZ" dirty="0" err="1"/>
              <a:t>be</a:t>
            </a:r>
            <a:r>
              <a:rPr lang="en-US" dirty="0"/>
              <a:t>:</a:t>
            </a:r>
            <a:endParaRPr lang="cs-CZ" dirty="0"/>
          </a:p>
          <a:p>
            <a:pPr>
              <a:defRPr/>
            </a:pPr>
            <a:r>
              <a:rPr lang="en-US" dirty="0"/>
              <a:t>in the heart itself (left-sided, right-sided or bilateral failure):</a:t>
            </a:r>
            <a:endParaRPr lang="cs-CZ" dirty="0"/>
          </a:p>
          <a:p>
            <a:pPr marL="285750" indent="-285750">
              <a:buFont typeface="Arial" panose="020B0604020202020204" pitchFamily="34" charset="0"/>
              <a:buChar char="•"/>
              <a:defRPr/>
            </a:pPr>
            <a:r>
              <a:rPr lang="en-US" dirty="0"/>
              <a:t>myocardial infarction,</a:t>
            </a:r>
            <a:endParaRPr lang="cs-CZ" dirty="0"/>
          </a:p>
          <a:p>
            <a:pPr marL="285750" indent="-285750">
              <a:buFont typeface="Arial" panose="020B0604020202020204" pitchFamily="34" charset="0"/>
              <a:buChar char="•"/>
              <a:defRPr/>
            </a:pPr>
            <a:r>
              <a:rPr lang="en-US" dirty="0"/>
              <a:t>ischemic heart disease</a:t>
            </a:r>
            <a:endParaRPr lang="cs-CZ" dirty="0"/>
          </a:p>
          <a:p>
            <a:pPr marL="285750" indent="-285750">
              <a:buFont typeface="Arial" panose="020B0604020202020204" pitchFamily="34" charset="0"/>
              <a:buChar char="•"/>
              <a:defRPr/>
            </a:pPr>
            <a:r>
              <a:rPr lang="en-US" dirty="0"/>
              <a:t>Inflammation</a:t>
            </a:r>
            <a:endParaRPr lang="cs-CZ" dirty="0"/>
          </a:p>
          <a:p>
            <a:pPr marL="285750" indent="-285750">
              <a:buFont typeface="Arial" panose="020B0604020202020204" pitchFamily="34" charset="0"/>
              <a:buChar char="•"/>
              <a:defRPr/>
            </a:pPr>
            <a:r>
              <a:rPr lang="en-US" dirty="0"/>
              <a:t>cardiomyopathy – genetically or metabolically determined</a:t>
            </a:r>
            <a:endParaRPr lang="cs-CZ" dirty="0"/>
          </a:p>
          <a:p>
            <a:pPr>
              <a:defRPr/>
            </a:pPr>
            <a:endParaRPr lang="cs-CZ" dirty="0"/>
          </a:p>
          <a:p>
            <a:pPr>
              <a:defRPr/>
            </a:pPr>
            <a:r>
              <a:rPr lang="en-US" dirty="0"/>
              <a:t>outside the heart</a:t>
            </a:r>
            <a:r>
              <a:rPr lang="cs-CZ" dirty="0"/>
              <a:t>:</a:t>
            </a:r>
            <a:r>
              <a:rPr lang="en-US" dirty="0"/>
              <a:t> </a:t>
            </a:r>
            <a:endParaRPr lang="cs-CZ" dirty="0"/>
          </a:p>
          <a:p>
            <a:pPr marL="285750" indent="-285750">
              <a:buFont typeface="Arial" panose="020B0604020202020204" pitchFamily="34" charset="0"/>
              <a:buChar char="•"/>
              <a:defRPr/>
            </a:pPr>
            <a:r>
              <a:rPr lang="en-US" dirty="0"/>
              <a:t>by circulatory failure of either the small or large circulation (e.g. shock).</a:t>
            </a:r>
            <a:endParaRPr lang="cs-CZ"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61103\Pictures\!!!ArchivFoto\SmrtPřirozená\140115_trombosa_ltv.JPG">
            <a:extLst>
              <a:ext uri="{FF2B5EF4-FFF2-40B4-BE49-F238E27FC236}">
                <a16:creationId xmlns:a16="http://schemas.microsoft.com/office/drawing/2014/main" id="{7E78EC63-08B9-0625-9267-9C300EBED3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325" y="188913"/>
            <a:ext cx="8261350" cy="552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ovéPole 1">
            <a:extLst>
              <a:ext uri="{FF2B5EF4-FFF2-40B4-BE49-F238E27FC236}">
                <a16:creationId xmlns:a16="http://schemas.microsoft.com/office/drawing/2014/main" id="{839C665D-5022-966E-4E92-C1552932336E}"/>
              </a:ext>
            </a:extLst>
          </p:cNvPr>
          <p:cNvSpPr txBox="1">
            <a:spLocks noChangeArrowheads="1"/>
          </p:cNvSpPr>
          <p:nvPr/>
        </p:nvSpPr>
        <p:spPr bwMode="auto">
          <a:xfrm>
            <a:off x="3203575" y="6237288"/>
            <a:ext cx="3454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cs-CZ" altLang="cs-CZ" sz="1800"/>
              <a:t>Thrombosis of a coronary artery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ovéPole 1">
            <a:extLst>
              <a:ext uri="{FF2B5EF4-FFF2-40B4-BE49-F238E27FC236}">
                <a16:creationId xmlns:a16="http://schemas.microsoft.com/office/drawing/2014/main" id="{3B5FC823-2A50-87DF-A8D9-F37C103CB040}"/>
              </a:ext>
            </a:extLst>
          </p:cNvPr>
          <p:cNvSpPr txBox="1">
            <a:spLocks noChangeArrowheads="1"/>
          </p:cNvSpPr>
          <p:nvPr/>
        </p:nvSpPr>
        <p:spPr bwMode="auto">
          <a:xfrm>
            <a:off x="6011863" y="6332538"/>
            <a:ext cx="2082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cs-CZ" altLang="cs-CZ" sz="1800"/>
              <a:t>Heart tamponation</a:t>
            </a:r>
          </a:p>
        </p:txBody>
      </p:sp>
      <p:pic>
        <p:nvPicPr>
          <p:cNvPr id="23555" name="Picture 3" descr="C:\Users\61103\Pictures\!!!ArchivFoto\SmrtPřirozená\150639_vyvinutý infarkt myokardu_s_trhlinou.jpg">
            <a:extLst>
              <a:ext uri="{FF2B5EF4-FFF2-40B4-BE49-F238E27FC236}">
                <a16:creationId xmlns:a16="http://schemas.microsoft.com/office/drawing/2014/main" id="{EE427D00-FAC3-5C28-9636-E3B0334639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00" y="327025"/>
            <a:ext cx="4522788" cy="303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ovéPole 2">
            <a:extLst>
              <a:ext uri="{FF2B5EF4-FFF2-40B4-BE49-F238E27FC236}">
                <a16:creationId xmlns:a16="http://schemas.microsoft.com/office/drawing/2014/main" id="{3B9D4E9E-EDEE-1E52-7BDA-734ECDD39AE7}"/>
              </a:ext>
            </a:extLst>
          </p:cNvPr>
          <p:cNvSpPr txBox="1">
            <a:spLocks noChangeArrowheads="1"/>
          </p:cNvSpPr>
          <p:nvPr/>
        </p:nvSpPr>
        <p:spPr bwMode="auto">
          <a:xfrm>
            <a:off x="611188" y="4149725"/>
            <a:ext cx="2300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cs-CZ" altLang="cs-CZ" sz="1800"/>
              <a:t>Myocardial infarction</a:t>
            </a:r>
          </a:p>
        </p:txBody>
      </p:sp>
      <p:pic>
        <p:nvPicPr>
          <p:cNvPr id="23557" name="Picture 4" descr="C:\Users\61103\Pictures\!!!ArchivFoto\SmrtPřirozená\150890_tamponada_srdce.jpg">
            <a:extLst>
              <a:ext uri="{FF2B5EF4-FFF2-40B4-BE49-F238E27FC236}">
                <a16:creationId xmlns:a16="http://schemas.microsoft.com/office/drawing/2014/main" id="{669B86BD-8B7B-7DC2-056D-8F9F80ED68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2913063"/>
            <a:ext cx="4792662"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61103\Pictures\!!!ArchivFoto\SmrtPřirozená\150026_stent- v koronarni_arterii.jpg">
            <a:extLst>
              <a:ext uri="{FF2B5EF4-FFF2-40B4-BE49-F238E27FC236}">
                <a16:creationId xmlns:a16="http://schemas.microsoft.com/office/drawing/2014/main" id="{97F99AB1-C835-8932-ADB5-37E275217B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33375"/>
            <a:ext cx="7620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ovéPole 1">
            <a:extLst>
              <a:ext uri="{FF2B5EF4-FFF2-40B4-BE49-F238E27FC236}">
                <a16:creationId xmlns:a16="http://schemas.microsoft.com/office/drawing/2014/main" id="{9B170EFC-5EBD-8582-6E89-B0CA701C3EC5}"/>
              </a:ext>
            </a:extLst>
          </p:cNvPr>
          <p:cNvSpPr txBox="1">
            <a:spLocks noChangeArrowheads="1"/>
          </p:cNvSpPr>
          <p:nvPr/>
        </p:nvSpPr>
        <p:spPr bwMode="auto">
          <a:xfrm>
            <a:off x="3419475" y="6092825"/>
            <a:ext cx="2967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cs-CZ" altLang="cs-CZ" sz="1800"/>
              <a:t>Stent in the coronary artery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61103\Pictures\!!!ArchivFoto\SmrtPřirozená\140116_pij_a_myomalacie.jpg">
            <a:extLst>
              <a:ext uri="{FF2B5EF4-FFF2-40B4-BE49-F238E27FC236}">
                <a16:creationId xmlns:a16="http://schemas.microsoft.com/office/drawing/2014/main" id="{36A3DFBA-5D4C-42F9-4214-ABDDBC5B55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620713"/>
            <a:ext cx="462597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ovéPole 1">
            <a:extLst>
              <a:ext uri="{FF2B5EF4-FFF2-40B4-BE49-F238E27FC236}">
                <a16:creationId xmlns:a16="http://schemas.microsoft.com/office/drawing/2014/main" id="{7738F075-7CC2-21A6-BEB3-46EBCA069D6D}"/>
              </a:ext>
            </a:extLst>
          </p:cNvPr>
          <p:cNvSpPr txBox="1">
            <a:spLocks noChangeArrowheads="1"/>
          </p:cNvSpPr>
          <p:nvPr/>
        </p:nvSpPr>
        <p:spPr bwMode="auto">
          <a:xfrm>
            <a:off x="4859338" y="5805488"/>
            <a:ext cx="21478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cs-CZ" altLang="cs-CZ" sz="1800"/>
              <a:t>Post infarction scar</a:t>
            </a:r>
          </a:p>
        </p:txBody>
      </p:sp>
      <p:pic>
        <p:nvPicPr>
          <p:cNvPr id="25604" name="Picture 3" descr="C:\Users\61103\Pictures\!!!ArchivFoto\SmrtPřirozená\140699_poinfarktová jizva.jpg">
            <a:extLst>
              <a:ext uri="{FF2B5EF4-FFF2-40B4-BE49-F238E27FC236}">
                <a16:creationId xmlns:a16="http://schemas.microsoft.com/office/drawing/2014/main" id="{5BFA137F-B0B5-FA6C-9DF6-852D8F05CD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2522538"/>
            <a:ext cx="4579938" cy="310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ovéPole 2">
            <a:extLst>
              <a:ext uri="{FF2B5EF4-FFF2-40B4-BE49-F238E27FC236}">
                <a16:creationId xmlns:a16="http://schemas.microsoft.com/office/drawing/2014/main" id="{EBA857DA-7D16-3B4F-1EEA-F39C96E14913}"/>
              </a:ext>
            </a:extLst>
          </p:cNvPr>
          <p:cNvSpPr txBox="1">
            <a:spLocks noChangeArrowheads="1"/>
          </p:cNvSpPr>
          <p:nvPr/>
        </p:nvSpPr>
        <p:spPr bwMode="auto">
          <a:xfrm>
            <a:off x="1258888" y="3860800"/>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a:t>myomalatia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a:extLst>
              <a:ext uri="{FF2B5EF4-FFF2-40B4-BE49-F238E27FC236}">
                <a16:creationId xmlns:a16="http://schemas.microsoft.com/office/drawing/2014/main" id="{89D1E2D7-B274-066B-C94D-399EADB788A0}"/>
              </a:ext>
            </a:extLst>
          </p:cNvPr>
          <p:cNvSpPr>
            <a:spLocks noGrp="1" noChangeArrowheads="1"/>
          </p:cNvSpPr>
          <p:nvPr>
            <p:ph type="title"/>
          </p:nvPr>
        </p:nvSpPr>
        <p:spPr>
          <a:xfrm>
            <a:off x="457200" y="244475"/>
            <a:ext cx="8375650" cy="976313"/>
          </a:xfrm>
        </p:spPr>
        <p:txBody>
          <a:bodyPr/>
          <a:lstStyle/>
          <a:p>
            <a:pPr eaLnBrk="1" hangingPunct="1">
              <a:defRPr/>
            </a:pPr>
            <a:r>
              <a:rPr lang="cs-CZ" altLang="cs-CZ" sz="3200"/>
              <a:t>Natural death</a:t>
            </a:r>
          </a:p>
        </p:txBody>
      </p:sp>
      <p:sp>
        <p:nvSpPr>
          <p:cNvPr id="3078" name="Rectangle 6">
            <a:extLst>
              <a:ext uri="{FF2B5EF4-FFF2-40B4-BE49-F238E27FC236}">
                <a16:creationId xmlns:a16="http://schemas.microsoft.com/office/drawing/2014/main" id="{BAA036B6-EBB9-BA9C-2232-721FF4DD4050}"/>
              </a:ext>
            </a:extLst>
          </p:cNvPr>
          <p:cNvSpPr>
            <a:spLocks noGrp="1" noRot="1" noChangeArrowheads="1"/>
          </p:cNvSpPr>
          <p:nvPr>
            <p:ph type="body" idx="4294967295"/>
          </p:nvPr>
        </p:nvSpPr>
        <p:spPr>
          <a:xfrm>
            <a:off x="863600" y="1052513"/>
            <a:ext cx="8280400" cy="5545137"/>
          </a:xfrm>
        </p:spPr>
        <p:txBody>
          <a:bodyPr/>
          <a:lstStyle/>
          <a:p>
            <a:pPr marL="715963" indent="-715963" eaLnBrk="1" hangingPunct="1">
              <a:tabLst>
                <a:tab pos="715963" algn="l"/>
              </a:tabLst>
              <a:defRPr/>
            </a:pPr>
            <a:r>
              <a:rPr lang="en-US" altLang="cs-CZ" sz="2800" b="1">
                <a:solidFill>
                  <a:srgbClr val="000000"/>
                </a:solidFill>
              </a:rPr>
              <a:t>Sudden natural death</a:t>
            </a:r>
          </a:p>
          <a:p>
            <a:pPr marL="715963" indent="-715963" eaLnBrk="1" hangingPunct="1">
              <a:buClr>
                <a:schemeClr val="tx1"/>
              </a:buClr>
              <a:buFont typeface="Wingdings" panose="05000000000000000000" pitchFamily="2" charset="2"/>
              <a:buNone/>
              <a:tabLst>
                <a:tab pos="715963" algn="l"/>
              </a:tabLst>
              <a:defRPr/>
            </a:pPr>
            <a:r>
              <a:rPr lang="en-US" altLang="cs-CZ" sz="2800">
                <a:solidFill>
                  <a:srgbClr val="000000"/>
                </a:solidFill>
              </a:rPr>
              <a:t>	occurs in a person who feels to be completely healthy or reports only small unimportant troubles</a:t>
            </a:r>
          </a:p>
          <a:p>
            <a:pPr marL="715963" indent="-715963" eaLnBrk="1" hangingPunct="1">
              <a:tabLst>
                <a:tab pos="715963" algn="l"/>
              </a:tabLst>
              <a:defRPr/>
            </a:pPr>
            <a:r>
              <a:rPr lang="en-US" altLang="cs-CZ" sz="2800" b="1">
                <a:solidFill>
                  <a:srgbClr val="000000"/>
                </a:solidFill>
              </a:rPr>
              <a:t>Unexpected natural death</a:t>
            </a:r>
          </a:p>
          <a:p>
            <a:pPr marL="715963" indent="-715963" eaLnBrk="1" hangingPunct="1">
              <a:buClr>
                <a:schemeClr val="tx1"/>
              </a:buClr>
              <a:buFont typeface="Wingdings" panose="05000000000000000000" pitchFamily="2" charset="2"/>
              <a:buNone/>
              <a:tabLst>
                <a:tab pos="715963" algn="l"/>
              </a:tabLst>
              <a:defRPr/>
            </a:pPr>
            <a:r>
              <a:rPr lang="en-US" altLang="cs-CZ" sz="2800">
                <a:solidFill>
                  <a:srgbClr val="000000"/>
                </a:solidFill>
              </a:rPr>
              <a:t>	occurs in a persons who is ill and he is treated.</a:t>
            </a:r>
          </a:p>
          <a:p>
            <a:pPr marL="715963" indent="-715963" eaLnBrk="1" hangingPunct="1">
              <a:buClr>
                <a:schemeClr val="tx1"/>
              </a:buClr>
              <a:buFont typeface="Wingdings" panose="05000000000000000000" pitchFamily="2" charset="2"/>
              <a:buNone/>
              <a:tabLst>
                <a:tab pos="715963" algn="l"/>
              </a:tabLst>
              <a:defRPr/>
            </a:pPr>
            <a:r>
              <a:rPr lang="en-US" altLang="cs-CZ" sz="2800">
                <a:solidFill>
                  <a:srgbClr val="000000"/>
                </a:solidFill>
              </a:rPr>
              <a:t>	Usually </a:t>
            </a:r>
            <a:r>
              <a:rPr lang="cs-CZ" altLang="cs-CZ" sz="2800">
                <a:solidFill>
                  <a:srgbClr val="000000"/>
                </a:solidFill>
              </a:rPr>
              <a:t>it is a status when the diagnosis is done and the illness is compensated by the treatment. The health conditon could be worsen from different reason so the death occurs.</a:t>
            </a:r>
            <a:endParaRPr lang="en-US" altLang="cs-CZ" sz="2800">
              <a:solidFill>
                <a:srgbClr val="000000"/>
              </a:solidFill>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61103\Pictures\!!!ArchivFoto\SmrtPřirozená\11100_02.JPG">
            <a:extLst>
              <a:ext uri="{FF2B5EF4-FFF2-40B4-BE49-F238E27FC236}">
                <a16:creationId xmlns:a16="http://schemas.microsoft.com/office/drawing/2014/main" id="{3E1CC52E-30A5-0FF7-10CA-BFE2AF4E0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738" y="3376613"/>
            <a:ext cx="4746625" cy="317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ovéPole 1">
            <a:extLst>
              <a:ext uri="{FF2B5EF4-FFF2-40B4-BE49-F238E27FC236}">
                <a16:creationId xmlns:a16="http://schemas.microsoft.com/office/drawing/2014/main" id="{FB3DD836-590D-EAFA-8584-512514FBD922}"/>
              </a:ext>
            </a:extLst>
          </p:cNvPr>
          <p:cNvSpPr txBox="1">
            <a:spLocks noChangeArrowheads="1"/>
          </p:cNvSpPr>
          <p:nvPr/>
        </p:nvSpPr>
        <p:spPr bwMode="auto">
          <a:xfrm>
            <a:off x="5789613" y="4076700"/>
            <a:ext cx="2492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cs-CZ" altLang="cs-CZ" sz="1800"/>
              <a:t>Chronic cor pulmonale</a:t>
            </a:r>
          </a:p>
        </p:txBody>
      </p:sp>
      <p:pic>
        <p:nvPicPr>
          <p:cNvPr id="26628" name="Picture 3" descr="C:\Users\61103\Pictures\!!!ArchivFoto\SmrtPřirozená\11100_05.JPG">
            <a:extLst>
              <a:ext uri="{FF2B5EF4-FFF2-40B4-BE49-F238E27FC236}">
                <a16:creationId xmlns:a16="http://schemas.microsoft.com/office/drawing/2014/main" id="{194690DD-8C05-3D1A-F9B6-F4A8282490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763" y="333375"/>
            <a:ext cx="5054600"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ovéPole 2">
            <a:extLst>
              <a:ext uri="{FF2B5EF4-FFF2-40B4-BE49-F238E27FC236}">
                <a16:creationId xmlns:a16="http://schemas.microsoft.com/office/drawing/2014/main" id="{E4AFFDA7-EA43-DD59-3231-ED5F66C6D553}"/>
              </a:ext>
            </a:extLst>
          </p:cNvPr>
          <p:cNvSpPr txBox="1">
            <a:spLocks noChangeArrowheads="1"/>
          </p:cNvSpPr>
          <p:nvPr/>
        </p:nvSpPr>
        <p:spPr bwMode="auto">
          <a:xfrm>
            <a:off x="5776913" y="1268413"/>
            <a:ext cx="2971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cs-CZ" altLang="cs-CZ" sz="1800"/>
              <a:t>Thrombotic embolia in the pulmonary artery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61103\Pictures\!!!ArchivFoto\SmrtPřirozená\140789_ruptura srdečnice.jpg">
            <a:extLst>
              <a:ext uri="{FF2B5EF4-FFF2-40B4-BE49-F238E27FC236}">
                <a16:creationId xmlns:a16="http://schemas.microsoft.com/office/drawing/2014/main" id="{8E36276E-137D-2684-3A1B-14CCA3E3A3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33375"/>
            <a:ext cx="7620000" cy="47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ovéPole 1">
            <a:extLst>
              <a:ext uri="{FF2B5EF4-FFF2-40B4-BE49-F238E27FC236}">
                <a16:creationId xmlns:a16="http://schemas.microsoft.com/office/drawing/2014/main" id="{9A7C409F-1402-5FA8-54F4-808ACC5E71B8}"/>
              </a:ext>
            </a:extLst>
          </p:cNvPr>
          <p:cNvSpPr txBox="1">
            <a:spLocks noChangeArrowheads="1"/>
          </p:cNvSpPr>
          <p:nvPr/>
        </p:nvSpPr>
        <p:spPr bwMode="auto">
          <a:xfrm>
            <a:off x="3635375" y="5732463"/>
            <a:ext cx="2838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cs-CZ" altLang="cs-CZ" sz="1800"/>
              <a:t>Ruptured aortic aneurysm</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61103\Pictures\!!!ArchivFoto\SmrtPřirozená\150179_disekce aorty.jpg">
            <a:extLst>
              <a:ext uri="{FF2B5EF4-FFF2-40B4-BE49-F238E27FC236}">
                <a16:creationId xmlns:a16="http://schemas.microsoft.com/office/drawing/2014/main" id="{CD06353E-2449-E7EA-4AE9-BEC46ACC6E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5725" y="476250"/>
            <a:ext cx="6432550"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ovéPole 1">
            <a:extLst>
              <a:ext uri="{FF2B5EF4-FFF2-40B4-BE49-F238E27FC236}">
                <a16:creationId xmlns:a16="http://schemas.microsoft.com/office/drawing/2014/main" id="{F62981EA-17F4-AF39-AA11-D308FF4DC89A}"/>
              </a:ext>
            </a:extLst>
          </p:cNvPr>
          <p:cNvSpPr txBox="1">
            <a:spLocks noChangeArrowheads="1"/>
          </p:cNvSpPr>
          <p:nvPr/>
        </p:nvSpPr>
        <p:spPr bwMode="auto">
          <a:xfrm>
            <a:off x="3563938" y="5949950"/>
            <a:ext cx="1865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cs-CZ" altLang="cs-CZ" sz="1800"/>
              <a:t>Aortic dissection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61103\Pictures\!!Fotodokumentace k protokolům\120453_aneurysma aorty\120453_01.JPG">
            <a:extLst>
              <a:ext uri="{FF2B5EF4-FFF2-40B4-BE49-F238E27FC236}">
                <a16:creationId xmlns:a16="http://schemas.microsoft.com/office/drawing/2014/main" id="{60A0B47F-F497-D40D-77A1-1E5FD96635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404813"/>
            <a:ext cx="7207250"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ovéPole 1">
            <a:extLst>
              <a:ext uri="{FF2B5EF4-FFF2-40B4-BE49-F238E27FC236}">
                <a16:creationId xmlns:a16="http://schemas.microsoft.com/office/drawing/2014/main" id="{BB62DD84-FE8B-D311-98BE-3BFBD8B4F19B}"/>
              </a:ext>
            </a:extLst>
          </p:cNvPr>
          <p:cNvSpPr txBox="1">
            <a:spLocks noChangeArrowheads="1"/>
          </p:cNvSpPr>
          <p:nvPr/>
        </p:nvSpPr>
        <p:spPr bwMode="auto">
          <a:xfrm>
            <a:off x="1547813" y="5445125"/>
            <a:ext cx="58007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cs-CZ" altLang="cs-CZ" sz="1800"/>
              <a:t>The 4th degree of Atherosclerosis o abdominal aorta – </a:t>
            </a:r>
          </a:p>
          <a:p>
            <a:pPr eaLnBrk="1" hangingPunct="1">
              <a:spcBef>
                <a:spcPct val="0"/>
              </a:spcBef>
              <a:buClrTx/>
              <a:buFontTx/>
              <a:buNone/>
            </a:pPr>
            <a:r>
              <a:rPr lang="cs-CZ" altLang="cs-CZ" sz="1800"/>
              <a:t>atheromatous masses  fills aneurysm</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0C57F2-3B7D-3CA2-22AB-539CF3739C00}"/>
              </a:ext>
            </a:extLst>
          </p:cNvPr>
          <p:cNvSpPr>
            <a:spLocks noGrp="1"/>
          </p:cNvSpPr>
          <p:nvPr>
            <p:ph type="title"/>
          </p:nvPr>
        </p:nvSpPr>
        <p:spPr>
          <a:xfrm>
            <a:off x="457200" y="244475"/>
            <a:ext cx="8385175" cy="808038"/>
          </a:xfrm>
        </p:spPr>
        <p:txBody>
          <a:bodyPr/>
          <a:lstStyle/>
          <a:p>
            <a:pPr>
              <a:defRPr/>
            </a:pPr>
            <a:r>
              <a:rPr lang="cs-CZ" sz="3200" dirty="0" err="1"/>
              <a:t>Respiratory</a:t>
            </a:r>
            <a:r>
              <a:rPr lang="cs-CZ" sz="3200" dirty="0"/>
              <a:t> </a:t>
            </a:r>
            <a:r>
              <a:rPr lang="cs-CZ" sz="3200" dirty="0" err="1"/>
              <a:t>system</a:t>
            </a:r>
            <a:endParaRPr lang="cs-CZ" sz="3200" dirty="0"/>
          </a:p>
        </p:txBody>
      </p:sp>
      <p:sp>
        <p:nvSpPr>
          <p:cNvPr id="4" name="TextovéPole 3">
            <a:extLst>
              <a:ext uri="{FF2B5EF4-FFF2-40B4-BE49-F238E27FC236}">
                <a16:creationId xmlns:a16="http://schemas.microsoft.com/office/drawing/2014/main" id="{9C5D1254-DA6A-3E84-3987-7BD56633B0D4}"/>
              </a:ext>
            </a:extLst>
          </p:cNvPr>
          <p:cNvSpPr txBox="1"/>
          <p:nvPr/>
        </p:nvSpPr>
        <p:spPr>
          <a:xfrm>
            <a:off x="900113" y="1773238"/>
            <a:ext cx="7127875" cy="3970337"/>
          </a:xfrm>
          <a:prstGeom prst="rect">
            <a:avLst/>
          </a:prstGeom>
          <a:noFill/>
        </p:spPr>
        <p:txBody>
          <a:bodyPr>
            <a:spAutoFit/>
          </a:bodyPr>
          <a:lstStyle/>
          <a:p>
            <a:pPr marL="285750" indent="-285750">
              <a:buFont typeface="Arial" panose="020B0604020202020204" pitchFamily="34" charset="0"/>
              <a:buChar char="•"/>
              <a:defRPr/>
            </a:pPr>
            <a:r>
              <a:rPr lang="cs-CZ" dirty="0" err="1"/>
              <a:t>Vessels</a:t>
            </a:r>
            <a:r>
              <a:rPr lang="cs-CZ" dirty="0"/>
              <a:t>:</a:t>
            </a:r>
          </a:p>
          <a:p>
            <a:pPr>
              <a:defRPr/>
            </a:pPr>
            <a:r>
              <a:rPr lang="cs-CZ" dirty="0"/>
              <a:t>	</a:t>
            </a:r>
            <a:r>
              <a:rPr lang="cs-CZ" dirty="0" err="1"/>
              <a:t>Thrombotic</a:t>
            </a:r>
            <a:r>
              <a:rPr lang="cs-CZ" dirty="0"/>
              <a:t> </a:t>
            </a:r>
            <a:r>
              <a:rPr lang="cs-CZ" dirty="0" err="1"/>
              <a:t>embolism</a:t>
            </a:r>
            <a:endParaRPr lang="cs-CZ" dirty="0"/>
          </a:p>
          <a:p>
            <a:pPr marL="285750" indent="-285750">
              <a:buFont typeface="Arial" panose="020B0604020202020204" pitchFamily="34" charset="0"/>
              <a:buChar char="•"/>
              <a:defRPr/>
            </a:pPr>
            <a:r>
              <a:rPr lang="cs-CZ" dirty="0" err="1"/>
              <a:t>Inflammations</a:t>
            </a:r>
            <a:r>
              <a:rPr lang="cs-CZ" dirty="0"/>
              <a:t> non </a:t>
            </a:r>
            <a:r>
              <a:rPr lang="cs-CZ" dirty="0" err="1"/>
              <a:t>specific</a:t>
            </a:r>
            <a:r>
              <a:rPr lang="cs-CZ" dirty="0"/>
              <a:t>:</a:t>
            </a:r>
          </a:p>
          <a:p>
            <a:pPr>
              <a:defRPr/>
            </a:pPr>
            <a:r>
              <a:rPr lang="cs-CZ" dirty="0"/>
              <a:t>	Influenza</a:t>
            </a:r>
          </a:p>
          <a:p>
            <a:pPr>
              <a:defRPr/>
            </a:pPr>
            <a:r>
              <a:rPr lang="cs-CZ" dirty="0"/>
              <a:t>	</a:t>
            </a:r>
            <a:r>
              <a:rPr lang="cs-CZ" dirty="0" err="1"/>
              <a:t>Bronchopneumonia</a:t>
            </a:r>
            <a:endParaRPr lang="cs-CZ" dirty="0"/>
          </a:p>
          <a:p>
            <a:pPr>
              <a:defRPr/>
            </a:pPr>
            <a:r>
              <a:rPr lang="cs-CZ" dirty="0"/>
              <a:t>	</a:t>
            </a:r>
            <a:r>
              <a:rPr lang="cs-CZ" dirty="0" err="1"/>
              <a:t>Chronic</a:t>
            </a:r>
            <a:r>
              <a:rPr lang="cs-CZ" dirty="0"/>
              <a:t> bronchitis </a:t>
            </a:r>
          </a:p>
          <a:p>
            <a:pPr>
              <a:defRPr/>
            </a:pPr>
            <a:r>
              <a:rPr lang="cs-CZ" dirty="0"/>
              <a:t>	</a:t>
            </a:r>
            <a:r>
              <a:rPr lang="cs-CZ" dirty="0" err="1"/>
              <a:t>Emphysema</a:t>
            </a:r>
            <a:endParaRPr lang="cs-CZ" dirty="0"/>
          </a:p>
          <a:p>
            <a:pPr>
              <a:defRPr/>
            </a:pPr>
            <a:r>
              <a:rPr lang="cs-CZ" dirty="0"/>
              <a:t>	</a:t>
            </a:r>
            <a:r>
              <a:rPr lang="cs-CZ" dirty="0" err="1"/>
              <a:t>Chronic</a:t>
            </a:r>
            <a:r>
              <a:rPr lang="cs-CZ" dirty="0"/>
              <a:t> </a:t>
            </a:r>
            <a:r>
              <a:rPr lang="cs-CZ" dirty="0" err="1"/>
              <a:t>obstructive</a:t>
            </a:r>
            <a:r>
              <a:rPr lang="cs-CZ" dirty="0"/>
              <a:t> </a:t>
            </a:r>
            <a:r>
              <a:rPr lang="cs-CZ" dirty="0" err="1"/>
              <a:t>bronchopulmonary</a:t>
            </a:r>
            <a:r>
              <a:rPr lang="cs-CZ" dirty="0"/>
              <a:t> </a:t>
            </a:r>
            <a:r>
              <a:rPr lang="cs-CZ" dirty="0" err="1"/>
              <a:t>disease</a:t>
            </a:r>
            <a:endParaRPr lang="cs-CZ" dirty="0"/>
          </a:p>
          <a:p>
            <a:pPr marL="285750" indent="-285750">
              <a:buFont typeface="Arial" panose="020B0604020202020204" pitchFamily="34" charset="0"/>
              <a:buChar char="•"/>
              <a:defRPr/>
            </a:pPr>
            <a:r>
              <a:rPr lang="cs-CZ" dirty="0" err="1"/>
              <a:t>Inflammations</a:t>
            </a:r>
            <a:r>
              <a:rPr lang="cs-CZ" dirty="0"/>
              <a:t> </a:t>
            </a:r>
            <a:r>
              <a:rPr lang="cs-CZ" dirty="0" err="1"/>
              <a:t>specific</a:t>
            </a:r>
            <a:r>
              <a:rPr lang="cs-CZ" dirty="0"/>
              <a:t>:</a:t>
            </a:r>
          </a:p>
          <a:p>
            <a:pPr>
              <a:defRPr/>
            </a:pPr>
            <a:r>
              <a:rPr lang="cs-CZ" dirty="0"/>
              <a:t>	TBC!!!</a:t>
            </a:r>
          </a:p>
          <a:p>
            <a:pPr marL="285750" indent="-285750">
              <a:buFont typeface="Arial" panose="020B0604020202020204" pitchFamily="34" charset="0"/>
              <a:buChar char="•"/>
              <a:defRPr/>
            </a:pPr>
            <a:r>
              <a:rPr lang="cs-CZ" dirty="0" err="1"/>
              <a:t>Tumors</a:t>
            </a:r>
            <a:endParaRPr lang="cs-CZ" dirty="0"/>
          </a:p>
          <a:p>
            <a:pPr lvl="1">
              <a:defRPr/>
            </a:pPr>
            <a:r>
              <a:rPr lang="cs-CZ" dirty="0"/>
              <a:t>	</a:t>
            </a:r>
            <a:r>
              <a:rPr lang="cs-CZ" dirty="0" err="1"/>
              <a:t>Different</a:t>
            </a:r>
            <a:r>
              <a:rPr lang="cs-CZ" dirty="0"/>
              <a:t> </a:t>
            </a:r>
            <a:r>
              <a:rPr lang="cs-CZ" dirty="0" err="1"/>
              <a:t>types</a:t>
            </a:r>
            <a:r>
              <a:rPr lang="cs-CZ" dirty="0"/>
              <a:t> of </a:t>
            </a:r>
            <a:r>
              <a:rPr lang="cs-CZ" dirty="0" err="1"/>
              <a:t>carcinoma</a:t>
            </a:r>
            <a:endParaRPr lang="cs-CZ" dirty="0"/>
          </a:p>
          <a:p>
            <a:pPr marL="285750" indent="-285750">
              <a:buFont typeface="Arial" panose="020B0604020202020204" pitchFamily="34" charset="0"/>
              <a:buChar char="•"/>
              <a:defRPr/>
            </a:pPr>
            <a:endParaRPr lang="cs-CZ" dirty="0"/>
          </a:p>
          <a:p>
            <a:pPr marL="285750" indent="-285750">
              <a:buFont typeface="Arial" panose="020B0604020202020204" pitchFamily="34" charset="0"/>
              <a:buChar char="•"/>
              <a:defRPr/>
            </a:pPr>
            <a:endParaRPr lang="cs-CZ" dirty="0"/>
          </a:p>
        </p:txBody>
      </p:sp>
      <p:sp>
        <p:nvSpPr>
          <p:cNvPr id="5" name="Pravá složená závorka 4">
            <a:extLst>
              <a:ext uri="{FF2B5EF4-FFF2-40B4-BE49-F238E27FC236}">
                <a16:creationId xmlns:a16="http://schemas.microsoft.com/office/drawing/2014/main" id="{C5463CC4-F570-1285-2CC2-A8B2375664FD}"/>
              </a:ext>
            </a:extLst>
          </p:cNvPr>
          <p:cNvSpPr/>
          <p:nvPr/>
        </p:nvSpPr>
        <p:spPr>
          <a:xfrm rot="10800000" flipH="1">
            <a:off x="3779838" y="3284538"/>
            <a:ext cx="215900" cy="431800"/>
          </a:xfrm>
          <a:prstGeom prst="righ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30725" name="TextovéPole 5">
            <a:extLst>
              <a:ext uri="{FF2B5EF4-FFF2-40B4-BE49-F238E27FC236}">
                <a16:creationId xmlns:a16="http://schemas.microsoft.com/office/drawing/2014/main" id="{0E203D3A-28DC-0F04-588B-A8C61F6E6064}"/>
              </a:ext>
            </a:extLst>
          </p:cNvPr>
          <p:cNvSpPr txBox="1">
            <a:spLocks noChangeArrowheads="1"/>
          </p:cNvSpPr>
          <p:nvPr/>
        </p:nvSpPr>
        <p:spPr bwMode="auto">
          <a:xfrm>
            <a:off x="4067175" y="3284538"/>
            <a:ext cx="3314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a:t>vorsen ischemic heart disease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61103\Pictures\!!!ArchivFoto\SmrtPřirozená\150362_lobarni_pneumonie_seda_hepatizace.jpg">
            <a:extLst>
              <a:ext uri="{FF2B5EF4-FFF2-40B4-BE49-F238E27FC236}">
                <a16:creationId xmlns:a16="http://schemas.microsoft.com/office/drawing/2014/main" id="{9A6032C9-4CAA-0344-8C6F-DBA3324019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9838" y="765175"/>
            <a:ext cx="6664325"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ovéPole 3">
            <a:extLst>
              <a:ext uri="{FF2B5EF4-FFF2-40B4-BE49-F238E27FC236}">
                <a16:creationId xmlns:a16="http://schemas.microsoft.com/office/drawing/2014/main" id="{C9419D54-794A-0D1D-6F7B-CD656AA1BE9A}"/>
              </a:ext>
            </a:extLst>
          </p:cNvPr>
          <p:cNvSpPr txBox="1">
            <a:spLocks noChangeArrowheads="1"/>
          </p:cNvSpPr>
          <p:nvPr/>
        </p:nvSpPr>
        <p:spPr bwMode="auto">
          <a:xfrm>
            <a:off x="3419475" y="5876925"/>
            <a:ext cx="2044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cs-CZ" altLang="cs-CZ" sz="1800"/>
              <a:t>Lobar pneumonia</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61103\Pictures\!!!ArchivFoto\SmrtPřirozená\160724_astmoidní bitis.jpg">
            <a:extLst>
              <a:ext uri="{FF2B5EF4-FFF2-40B4-BE49-F238E27FC236}">
                <a16:creationId xmlns:a16="http://schemas.microsoft.com/office/drawing/2014/main" id="{430B1C7F-A295-2D27-6FC3-C464E3393A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175" y="981075"/>
            <a:ext cx="462597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ovéPole 1">
            <a:extLst>
              <a:ext uri="{FF2B5EF4-FFF2-40B4-BE49-F238E27FC236}">
                <a16:creationId xmlns:a16="http://schemas.microsoft.com/office/drawing/2014/main" id="{AA3165CD-FC2F-AD53-3A0D-DF1FC64A9697}"/>
              </a:ext>
            </a:extLst>
          </p:cNvPr>
          <p:cNvSpPr txBox="1">
            <a:spLocks noChangeArrowheads="1"/>
          </p:cNvSpPr>
          <p:nvPr/>
        </p:nvSpPr>
        <p:spPr bwMode="auto">
          <a:xfrm>
            <a:off x="312738" y="4724400"/>
            <a:ext cx="39830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cs-CZ" altLang="cs-CZ" sz="1800"/>
              <a:t>Acute bronchitis – bronchi are filled with musus</a:t>
            </a:r>
          </a:p>
        </p:txBody>
      </p:sp>
      <p:pic>
        <p:nvPicPr>
          <p:cNvPr id="32772" name="Obrázek 1">
            <a:extLst>
              <a:ext uri="{FF2B5EF4-FFF2-40B4-BE49-F238E27FC236}">
                <a16:creationId xmlns:a16="http://schemas.microsoft.com/office/drawing/2014/main" id="{663233F8-D626-C086-8CC3-5792676A98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4538" y="3427413"/>
            <a:ext cx="3983037" cy="284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61103\Pictures\!!!ArchivFoto\SmrtPřirozená\160416_bronchogenní_ca.jpg">
            <a:extLst>
              <a:ext uri="{FF2B5EF4-FFF2-40B4-BE49-F238E27FC236}">
                <a16:creationId xmlns:a16="http://schemas.microsoft.com/office/drawing/2014/main" id="{93DA7C3D-F0FB-19B6-01DB-C9042D872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488" y="477838"/>
            <a:ext cx="3948112" cy="590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ovéPole 1">
            <a:extLst>
              <a:ext uri="{FF2B5EF4-FFF2-40B4-BE49-F238E27FC236}">
                <a16:creationId xmlns:a16="http://schemas.microsoft.com/office/drawing/2014/main" id="{82EE9B1E-9522-C5E6-F89C-75B543D8B492}"/>
              </a:ext>
            </a:extLst>
          </p:cNvPr>
          <p:cNvSpPr txBox="1">
            <a:spLocks noChangeArrowheads="1"/>
          </p:cNvSpPr>
          <p:nvPr/>
        </p:nvSpPr>
        <p:spPr bwMode="auto">
          <a:xfrm>
            <a:off x="5580063" y="4076700"/>
            <a:ext cx="272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cs-CZ" altLang="cs-CZ" sz="1800"/>
              <a:t>Bronchogenic carcinoma</a:t>
            </a:r>
          </a:p>
        </p:txBody>
      </p:sp>
      <p:sp>
        <p:nvSpPr>
          <p:cNvPr id="2" name="Řečová bublina: oválný bublinový popisek 1">
            <a:extLst>
              <a:ext uri="{FF2B5EF4-FFF2-40B4-BE49-F238E27FC236}">
                <a16:creationId xmlns:a16="http://schemas.microsoft.com/office/drawing/2014/main" id="{3BBA363A-4460-6F77-AAED-2ED88ABC430D}"/>
              </a:ext>
            </a:extLst>
          </p:cNvPr>
          <p:cNvSpPr/>
          <p:nvPr/>
        </p:nvSpPr>
        <p:spPr>
          <a:xfrm>
            <a:off x="6156325" y="1412875"/>
            <a:ext cx="2389188" cy="1765300"/>
          </a:xfrm>
          <a:prstGeom prst="wedgeEllipseCallout">
            <a:avLst>
              <a:gd name="adj1" fmla="val -177634"/>
              <a:gd name="adj2" fmla="val 36153"/>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Whitish tumor masses penetrating lung tissue</a:t>
            </a:r>
            <a:endParaRPr lang="cs-CZ" dirty="0">
              <a:solidFill>
                <a:schemeClr val="tx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0F7557-ABF3-5B3F-B433-CA82C59720DF}"/>
              </a:ext>
            </a:extLst>
          </p:cNvPr>
          <p:cNvSpPr>
            <a:spLocks noGrp="1"/>
          </p:cNvSpPr>
          <p:nvPr>
            <p:ph type="title"/>
          </p:nvPr>
        </p:nvSpPr>
        <p:spPr>
          <a:xfrm>
            <a:off x="457200" y="244475"/>
            <a:ext cx="8385175" cy="808038"/>
          </a:xfrm>
        </p:spPr>
        <p:txBody>
          <a:bodyPr/>
          <a:lstStyle/>
          <a:p>
            <a:pPr>
              <a:defRPr/>
            </a:pPr>
            <a:r>
              <a:rPr lang="cs-CZ" sz="3200" dirty="0" err="1"/>
              <a:t>Excretory</a:t>
            </a:r>
            <a:r>
              <a:rPr lang="cs-CZ" sz="3200" dirty="0"/>
              <a:t> </a:t>
            </a:r>
            <a:r>
              <a:rPr lang="cs-CZ" sz="3200" dirty="0" err="1"/>
              <a:t>system</a:t>
            </a:r>
            <a:endParaRPr lang="cs-CZ" sz="3200" dirty="0"/>
          </a:p>
        </p:txBody>
      </p:sp>
      <p:sp>
        <p:nvSpPr>
          <p:cNvPr id="34819" name="TextovéPole 3">
            <a:extLst>
              <a:ext uri="{FF2B5EF4-FFF2-40B4-BE49-F238E27FC236}">
                <a16:creationId xmlns:a16="http://schemas.microsoft.com/office/drawing/2014/main" id="{BBE51B17-6DA0-3D97-029C-B6BA60DE5E13}"/>
              </a:ext>
            </a:extLst>
          </p:cNvPr>
          <p:cNvSpPr txBox="1">
            <a:spLocks noChangeArrowheads="1"/>
          </p:cNvSpPr>
          <p:nvPr/>
        </p:nvSpPr>
        <p:spPr bwMode="auto">
          <a:xfrm>
            <a:off x="1258888" y="1916113"/>
            <a:ext cx="5599112"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a:t>Renal failure may happen as:</a:t>
            </a:r>
          </a:p>
          <a:p>
            <a:r>
              <a:rPr lang="cs-CZ" altLang="cs-CZ"/>
              <a:t>	pre renal</a:t>
            </a:r>
          </a:p>
          <a:p>
            <a:r>
              <a:rPr lang="cs-CZ" altLang="cs-CZ"/>
              <a:t>	intra renal</a:t>
            </a:r>
          </a:p>
          <a:p>
            <a:r>
              <a:rPr lang="cs-CZ" altLang="cs-CZ"/>
              <a:t>	post renal</a:t>
            </a:r>
          </a:p>
          <a:p>
            <a:endParaRPr lang="cs-CZ" altLang="cs-CZ"/>
          </a:p>
          <a:p>
            <a:r>
              <a:rPr lang="cs-CZ" altLang="cs-CZ"/>
              <a:t>Inflammations: </a:t>
            </a:r>
          </a:p>
          <a:p>
            <a:r>
              <a:rPr lang="cs-CZ" altLang="cs-CZ"/>
              <a:t>	glomerulonephritis</a:t>
            </a:r>
          </a:p>
          <a:p>
            <a:r>
              <a:rPr lang="cs-CZ" altLang="cs-CZ"/>
              <a:t>	purulent inflammation of the kidney</a:t>
            </a:r>
          </a:p>
          <a:p>
            <a:r>
              <a:rPr lang="cs-CZ" altLang="cs-CZ"/>
              <a:t>	metastatic – infected thrombi</a:t>
            </a:r>
          </a:p>
          <a:p>
            <a:r>
              <a:rPr lang="cs-CZ" altLang="cs-CZ"/>
              <a:t>	nephrolithiasis</a:t>
            </a:r>
          </a:p>
          <a:p>
            <a:r>
              <a:rPr lang="cs-CZ" altLang="cs-CZ"/>
              <a:t>	ascending infection from the bladder  </a:t>
            </a:r>
          </a:p>
          <a:p>
            <a:r>
              <a:rPr lang="cs-CZ" altLang="cs-CZ"/>
              <a:t>Tumors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ovéPole 1">
            <a:extLst>
              <a:ext uri="{FF2B5EF4-FFF2-40B4-BE49-F238E27FC236}">
                <a16:creationId xmlns:a16="http://schemas.microsoft.com/office/drawing/2014/main" id="{86A0D766-C3F6-9DD7-404C-90002A774CAF}"/>
              </a:ext>
            </a:extLst>
          </p:cNvPr>
          <p:cNvSpPr txBox="1">
            <a:spLocks noChangeArrowheads="1"/>
          </p:cNvSpPr>
          <p:nvPr/>
        </p:nvSpPr>
        <p:spPr bwMode="auto">
          <a:xfrm>
            <a:off x="2124075" y="6021388"/>
            <a:ext cx="43005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cs-CZ" altLang="cs-CZ" sz="1800"/>
              <a:t>Abscessing purulent inflmation of kidney</a:t>
            </a:r>
          </a:p>
        </p:txBody>
      </p:sp>
      <p:grpSp>
        <p:nvGrpSpPr>
          <p:cNvPr id="35843" name="Skupina 2">
            <a:extLst>
              <a:ext uri="{FF2B5EF4-FFF2-40B4-BE49-F238E27FC236}">
                <a16:creationId xmlns:a16="http://schemas.microsoft.com/office/drawing/2014/main" id="{AA0D3233-F4FF-B3F3-1A91-CB3ED601AA12}"/>
              </a:ext>
            </a:extLst>
          </p:cNvPr>
          <p:cNvGrpSpPr>
            <a:grpSpLocks/>
          </p:cNvGrpSpPr>
          <p:nvPr/>
        </p:nvGrpSpPr>
        <p:grpSpPr bwMode="auto">
          <a:xfrm>
            <a:off x="762000" y="457200"/>
            <a:ext cx="7770813" cy="5105400"/>
            <a:chOff x="762000" y="456569"/>
            <a:chExt cx="7770440" cy="5105400"/>
          </a:xfrm>
        </p:grpSpPr>
        <p:pic>
          <p:nvPicPr>
            <p:cNvPr id="35844" name="Picture 2" descr="C:\Users\61103\Pictures\!!!ArchivFoto\SmrtPřirozená\150073_absces ledviny.jpg">
              <a:extLst>
                <a:ext uri="{FF2B5EF4-FFF2-40B4-BE49-F238E27FC236}">
                  <a16:creationId xmlns:a16="http://schemas.microsoft.com/office/drawing/2014/main" id="{D6CD540B-0582-5A3B-2F3C-DF89601383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56569"/>
              <a:ext cx="7620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Řečová bublina: oválný bublinový popisek 1">
              <a:extLst>
                <a:ext uri="{FF2B5EF4-FFF2-40B4-BE49-F238E27FC236}">
                  <a16:creationId xmlns:a16="http://schemas.microsoft.com/office/drawing/2014/main" id="{57BF4BCB-54DE-88BF-9B29-DF4B02EAB698}"/>
                </a:ext>
              </a:extLst>
            </p:cNvPr>
            <p:cNvSpPr/>
            <p:nvPr/>
          </p:nvSpPr>
          <p:spPr>
            <a:xfrm>
              <a:off x="7235514" y="1412244"/>
              <a:ext cx="1296926" cy="936625"/>
            </a:xfrm>
            <a:prstGeom prst="wedgeEllipseCallout">
              <a:avLst>
                <a:gd name="adj1" fmla="val -160616"/>
                <a:gd name="adj2" fmla="val -9923"/>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dirty="0">
                  <a:solidFill>
                    <a:schemeClr val="bg1"/>
                  </a:solidFill>
                </a:rPr>
                <a:t>absces</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3E0354-233C-45F8-7C20-D6C5CD8EC72A}"/>
              </a:ext>
            </a:extLst>
          </p:cNvPr>
          <p:cNvSpPr>
            <a:spLocks noGrp="1"/>
          </p:cNvSpPr>
          <p:nvPr>
            <p:ph type="title"/>
          </p:nvPr>
        </p:nvSpPr>
        <p:spPr>
          <a:xfrm>
            <a:off x="457200" y="244475"/>
            <a:ext cx="8385175" cy="736600"/>
          </a:xfrm>
        </p:spPr>
        <p:txBody>
          <a:bodyPr/>
          <a:lstStyle/>
          <a:p>
            <a:pPr algn="ctr" eaLnBrk="1" hangingPunct="1">
              <a:defRPr/>
            </a:pPr>
            <a:br>
              <a:rPr lang="cs-CZ" sz="2800" dirty="0"/>
            </a:br>
            <a:r>
              <a:rPr lang="cs-CZ" sz="2800" dirty="0" err="1"/>
              <a:t>Sudden</a:t>
            </a:r>
            <a:r>
              <a:rPr lang="cs-CZ" sz="2800" dirty="0"/>
              <a:t> </a:t>
            </a:r>
            <a:r>
              <a:rPr lang="cs-CZ" sz="2800" dirty="0" err="1"/>
              <a:t>deatah</a:t>
            </a:r>
            <a:endParaRPr lang="cs-CZ" sz="2800" dirty="0"/>
          </a:p>
        </p:txBody>
      </p:sp>
      <p:sp>
        <p:nvSpPr>
          <p:cNvPr id="3" name="Zástupný symbol pro obsah 2">
            <a:extLst>
              <a:ext uri="{FF2B5EF4-FFF2-40B4-BE49-F238E27FC236}">
                <a16:creationId xmlns:a16="http://schemas.microsoft.com/office/drawing/2014/main" id="{F516C954-35F4-7009-E447-57F51CE9FB78}"/>
              </a:ext>
            </a:extLst>
          </p:cNvPr>
          <p:cNvSpPr>
            <a:spLocks noGrp="1"/>
          </p:cNvSpPr>
          <p:nvPr>
            <p:ph idx="1"/>
          </p:nvPr>
        </p:nvSpPr>
        <p:spPr>
          <a:xfrm>
            <a:off x="568325" y="1333500"/>
            <a:ext cx="8274050" cy="5280025"/>
          </a:xfrm>
        </p:spPr>
        <p:txBody>
          <a:bodyPr/>
          <a:lstStyle/>
          <a:p>
            <a:pPr eaLnBrk="1" hangingPunct="1">
              <a:defRPr/>
            </a:pPr>
            <a:r>
              <a:rPr lang="cs-CZ" sz="2400" dirty="0"/>
              <a:t>Sudden death </a:t>
            </a:r>
            <a:r>
              <a:rPr lang="cs-CZ" sz="2400" dirty="0" err="1"/>
              <a:t>usually</a:t>
            </a:r>
            <a:r>
              <a:rPr lang="cs-CZ" sz="2400" dirty="0"/>
              <a:t> </a:t>
            </a:r>
            <a:r>
              <a:rPr lang="cs-CZ" sz="2400" dirty="0" err="1"/>
              <a:t>happens</a:t>
            </a:r>
            <a:r>
              <a:rPr lang="cs-CZ" sz="2400" dirty="0"/>
              <a:t> </a:t>
            </a:r>
            <a:r>
              <a:rPr lang="cs-CZ" sz="2400" dirty="0" err="1"/>
              <a:t>due</a:t>
            </a:r>
            <a:r>
              <a:rPr lang="cs-CZ" sz="2400" dirty="0"/>
              <a:t> to </a:t>
            </a:r>
            <a:r>
              <a:rPr lang="cs-CZ" sz="2400" dirty="0" err="1"/>
              <a:t>loading</a:t>
            </a:r>
            <a:r>
              <a:rPr lang="cs-CZ" sz="2400" dirty="0"/>
              <a:t> of </a:t>
            </a:r>
            <a:r>
              <a:rPr lang="cs-CZ" sz="2400" dirty="0" err="1"/>
              <a:t>organism</a:t>
            </a:r>
            <a:r>
              <a:rPr lang="cs-CZ" sz="2400" dirty="0"/>
              <a:t> </a:t>
            </a:r>
            <a:r>
              <a:rPr lang="cs-CZ" sz="2400" dirty="0" err="1"/>
              <a:t>due</a:t>
            </a:r>
            <a:r>
              <a:rPr lang="cs-CZ" sz="2400" dirty="0"/>
              <a:t> to: </a:t>
            </a:r>
          </a:p>
          <a:p>
            <a:pPr eaLnBrk="1" hangingPunct="1">
              <a:defRPr/>
            </a:pPr>
            <a:r>
              <a:rPr lang="cs-CZ" sz="2400" dirty="0" err="1"/>
              <a:t>Factors</a:t>
            </a:r>
            <a:r>
              <a:rPr lang="cs-CZ" sz="2400" dirty="0"/>
              <a:t> </a:t>
            </a:r>
            <a:r>
              <a:rPr lang="cs-CZ" sz="2400" dirty="0" err="1"/>
              <a:t>external</a:t>
            </a:r>
            <a:r>
              <a:rPr lang="cs-CZ" sz="2400" dirty="0"/>
              <a:t>:</a:t>
            </a:r>
          </a:p>
          <a:p>
            <a:pPr lvl="1" eaLnBrk="1" hangingPunct="1">
              <a:defRPr/>
            </a:pPr>
            <a:r>
              <a:rPr lang="cs-CZ" sz="2400" dirty="0" err="1"/>
              <a:t>active</a:t>
            </a:r>
            <a:r>
              <a:rPr lang="cs-CZ" sz="2400" dirty="0"/>
              <a:t>: </a:t>
            </a:r>
            <a:r>
              <a:rPr lang="cs-CZ" sz="2400" dirty="0" err="1"/>
              <a:t>physical</a:t>
            </a:r>
            <a:r>
              <a:rPr lang="cs-CZ" sz="2400" dirty="0"/>
              <a:t> </a:t>
            </a:r>
            <a:r>
              <a:rPr lang="cs-CZ" sz="2400" dirty="0" err="1"/>
              <a:t>effort</a:t>
            </a:r>
            <a:r>
              <a:rPr lang="cs-CZ" sz="2400" dirty="0"/>
              <a:t>, </a:t>
            </a:r>
            <a:r>
              <a:rPr lang="cs-CZ" sz="2400" dirty="0" err="1"/>
              <a:t>mental</a:t>
            </a:r>
            <a:r>
              <a:rPr lang="cs-CZ" sz="2400" dirty="0"/>
              <a:t> </a:t>
            </a:r>
            <a:r>
              <a:rPr lang="cs-CZ" sz="2400" dirty="0" err="1"/>
              <a:t>distress</a:t>
            </a:r>
            <a:r>
              <a:rPr lang="cs-CZ" sz="2400" dirty="0"/>
              <a:t>, </a:t>
            </a:r>
            <a:r>
              <a:rPr lang="cs-CZ" sz="2400" dirty="0" err="1"/>
              <a:t>light</a:t>
            </a:r>
            <a:r>
              <a:rPr lang="cs-CZ" sz="2400" dirty="0"/>
              <a:t> </a:t>
            </a:r>
            <a:r>
              <a:rPr lang="cs-CZ" sz="2400" dirty="0" err="1"/>
              <a:t>flicker</a:t>
            </a:r>
            <a:r>
              <a:rPr lang="cs-CZ" sz="2400" dirty="0"/>
              <a:t> (</a:t>
            </a:r>
            <a:r>
              <a:rPr lang="cs-CZ" sz="2400" dirty="0" err="1"/>
              <a:t>epilepsy</a:t>
            </a:r>
            <a:r>
              <a:rPr lang="cs-CZ" sz="2400" dirty="0"/>
              <a:t>), </a:t>
            </a:r>
            <a:r>
              <a:rPr lang="cs-CZ" sz="2400" dirty="0" err="1"/>
              <a:t>strenous</a:t>
            </a:r>
            <a:r>
              <a:rPr lang="cs-CZ" sz="2400" dirty="0"/>
              <a:t> </a:t>
            </a:r>
            <a:r>
              <a:rPr lang="cs-CZ" sz="2400" dirty="0" err="1"/>
              <a:t>defecation</a:t>
            </a:r>
            <a:r>
              <a:rPr lang="cs-CZ" sz="2400" dirty="0"/>
              <a:t>; </a:t>
            </a:r>
            <a:r>
              <a:rPr lang="cs-CZ" sz="2400" dirty="0" err="1"/>
              <a:t>triggers</a:t>
            </a:r>
            <a:r>
              <a:rPr lang="cs-CZ" sz="2400" dirty="0"/>
              <a:t> </a:t>
            </a:r>
            <a:r>
              <a:rPr lang="cs-CZ" sz="2400" dirty="0" err="1"/>
              <a:t>which</a:t>
            </a:r>
            <a:r>
              <a:rPr lang="cs-CZ" sz="2400" dirty="0"/>
              <a:t> start </a:t>
            </a:r>
            <a:r>
              <a:rPr lang="cs-CZ" sz="2400" dirty="0" err="1"/>
              <a:t>heart</a:t>
            </a:r>
            <a:r>
              <a:rPr lang="cs-CZ" sz="2400" dirty="0"/>
              <a:t> </a:t>
            </a:r>
            <a:r>
              <a:rPr lang="cs-CZ" sz="2400" dirty="0" err="1"/>
              <a:t>failure</a:t>
            </a:r>
            <a:r>
              <a:rPr lang="cs-CZ" sz="2400" dirty="0"/>
              <a:t> in </a:t>
            </a:r>
            <a:r>
              <a:rPr lang="cs-CZ" sz="2400" dirty="0" err="1"/>
              <a:t>cardiomyopathies</a:t>
            </a:r>
            <a:r>
              <a:rPr lang="cs-CZ" sz="2400" dirty="0"/>
              <a:t>; </a:t>
            </a:r>
            <a:r>
              <a:rPr lang="cs-CZ" sz="2400" dirty="0" err="1"/>
              <a:t>temperature</a:t>
            </a:r>
            <a:r>
              <a:rPr lang="cs-CZ" sz="2400" dirty="0"/>
              <a:t>;</a:t>
            </a:r>
          </a:p>
          <a:p>
            <a:pPr lvl="1" eaLnBrk="1" hangingPunct="1">
              <a:defRPr/>
            </a:pPr>
            <a:r>
              <a:rPr lang="cs-CZ" sz="2400" dirty="0" err="1"/>
              <a:t>passive</a:t>
            </a:r>
            <a:r>
              <a:rPr lang="cs-CZ" sz="2400" dirty="0"/>
              <a:t>: long </a:t>
            </a:r>
            <a:r>
              <a:rPr lang="cs-CZ" sz="2400" dirty="0" err="1"/>
              <a:t>lasting</a:t>
            </a:r>
            <a:r>
              <a:rPr lang="cs-CZ" sz="2400" dirty="0"/>
              <a:t> </a:t>
            </a:r>
            <a:r>
              <a:rPr lang="cs-CZ" sz="2400" dirty="0" err="1"/>
              <a:t>sitting</a:t>
            </a:r>
            <a:r>
              <a:rPr lang="cs-CZ" sz="2400" dirty="0"/>
              <a:t>, </a:t>
            </a:r>
            <a:r>
              <a:rPr lang="cs-CZ" sz="2400" dirty="0" err="1"/>
              <a:t>changes</a:t>
            </a:r>
            <a:r>
              <a:rPr lang="cs-CZ" sz="2400" dirty="0"/>
              <a:t> of </a:t>
            </a:r>
            <a:r>
              <a:rPr lang="cs-CZ" sz="2400" dirty="0" err="1"/>
              <a:t>barometric</a:t>
            </a:r>
            <a:r>
              <a:rPr lang="cs-CZ" sz="2400" dirty="0"/>
              <a:t> </a:t>
            </a:r>
            <a:r>
              <a:rPr lang="cs-CZ" sz="2400" dirty="0" err="1"/>
              <a:t>pressure</a:t>
            </a:r>
            <a:r>
              <a:rPr lang="cs-CZ" sz="2400" dirty="0"/>
              <a:t>; </a:t>
            </a:r>
          </a:p>
          <a:p>
            <a:pPr eaLnBrk="1" hangingPunct="1">
              <a:defRPr/>
            </a:pPr>
            <a:r>
              <a:rPr lang="cs-CZ" sz="2400" dirty="0" err="1"/>
              <a:t>Factors</a:t>
            </a:r>
            <a:r>
              <a:rPr lang="cs-CZ" sz="2400" dirty="0"/>
              <a:t> </a:t>
            </a:r>
            <a:r>
              <a:rPr lang="cs-CZ" sz="2400" dirty="0" err="1"/>
              <a:t>internal</a:t>
            </a:r>
            <a:r>
              <a:rPr lang="cs-CZ" sz="2400" dirty="0"/>
              <a:t>:</a:t>
            </a:r>
          </a:p>
          <a:p>
            <a:pPr lvl="1" eaLnBrk="1" hangingPunct="1">
              <a:defRPr/>
            </a:pPr>
            <a:r>
              <a:rPr lang="cs-CZ" sz="2400" dirty="0" err="1"/>
              <a:t>damaged</a:t>
            </a:r>
            <a:r>
              <a:rPr lang="cs-CZ" sz="2400" dirty="0"/>
              <a:t> </a:t>
            </a:r>
            <a:r>
              <a:rPr lang="cs-CZ" sz="2400" dirty="0" err="1"/>
              <a:t>structure</a:t>
            </a:r>
            <a:r>
              <a:rPr lang="cs-CZ" sz="2400" dirty="0"/>
              <a:t> </a:t>
            </a:r>
            <a:r>
              <a:rPr lang="cs-CZ" sz="2400" dirty="0" err="1"/>
              <a:t>cannot</a:t>
            </a:r>
            <a:r>
              <a:rPr lang="cs-CZ" sz="2400" dirty="0"/>
              <a:t> </a:t>
            </a:r>
            <a:r>
              <a:rPr lang="cs-CZ" sz="2400" dirty="0" err="1"/>
              <a:t>perform</a:t>
            </a:r>
            <a:r>
              <a:rPr lang="cs-CZ" sz="2400" dirty="0"/>
              <a:t> </a:t>
            </a:r>
            <a:r>
              <a:rPr lang="cs-CZ" sz="2400" dirty="0" err="1"/>
              <a:t>its</a:t>
            </a:r>
            <a:r>
              <a:rPr lang="cs-CZ" sz="2400" dirty="0"/>
              <a:t> </a:t>
            </a:r>
            <a:r>
              <a:rPr lang="cs-CZ" sz="2400" dirty="0" err="1"/>
              <a:t>physiological</a:t>
            </a:r>
            <a:r>
              <a:rPr lang="cs-CZ" sz="2400" dirty="0"/>
              <a:t> </a:t>
            </a:r>
            <a:r>
              <a:rPr lang="cs-CZ" sz="2400" dirty="0" err="1"/>
              <a:t>function</a:t>
            </a:r>
            <a:r>
              <a:rPr lang="cs-CZ" sz="2400" dirty="0"/>
              <a:t> eg. </a:t>
            </a:r>
            <a:r>
              <a:rPr lang="cs-CZ" sz="2400" dirty="0" err="1"/>
              <a:t>raised</a:t>
            </a:r>
            <a:r>
              <a:rPr lang="cs-CZ" sz="2400" dirty="0"/>
              <a:t> </a:t>
            </a:r>
            <a:r>
              <a:rPr lang="cs-CZ" sz="2400" dirty="0" err="1"/>
              <a:t>blood</a:t>
            </a:r>
            <a:r>
              <a:rPr lang="cs-CZ" sz="2400" dirty="0"/>
              <a:t> </a:t>
            </a:r>
            <a:r>
              <a:rPr lang="cs-CZ" sz="2400" dirty="0" err="1"/>
              <a:t>pressure</a:t>
            </a:r>
            <a:r>
              <a:rPr lang="cs-CZ" sz="2400" dirty="0"/>
              <a:t> </a:t>
            </a:r>
            <a:r>
              <a:rPr lang="cs-CZ" sz="2400" dirty="0" err="1"/>
              <a:t>may</a:t>
            </a:r>
            <a:r>
              <a:rPr lang="cs-CZ" sz="2400" dirty="0"/>
              <a:t> cause </a:t>
            </a:r>
            <a:r>
              <a:rPr lang="cs-CZ" sz="2400" dirty="0" err="1"/>
              <a:t>rupture</a:t>
            </a:r>
            <a:r>
              <a:rPr lang="cs-CZ" sz="2400" dirty="0"/>
              <a:t> </a:t>
            </a:r>
            <a:r>
              <a:rPr lang="cs-CZ" sz="2400" dirty="0" err="1"/>
              <a:t>aneursym</a:t>
            </a:r>
            <a:r>
              <a:rPr lang="cs-CZ" sz="2400" dirty="0"/>
              <a:t>;; </a:t>
            </a:r>
            <a:r>
              <a:rPr lang="cs-CZ" sz="2400" dirty="0" err="1"/>
              <a:t>rupture</a:t>
            </a:r>
            <a:r>
              <a:rPr lang="cs-CZ" sz="2400" dirty="0"/>
              <a:t> of </a:t>
            </a:r>
            <a:r>
              <a:rPr lang="cs-CZ" sz="2400" dirty="0" err="1"/>
              <a:t>esopheageal</a:t>
            </a:r>
            <a:r>
              <a:rPr lang="cs-CZ" sz="2400" dirty="0"/>
              <a:t> </a:t>
            </a:r>
            <a:r>
              <a:rPr lang="cs-CZ" sz="2400" dirty="0" err="1"/>
              <a:t>varices</a:t>
            </a:r>
            <a:r>
              <a:rPr lang="cs-CZ" sz="2400" dirty="0"/>
              <a:t> </a:t>
            </a:r>
            <a:r>
              <a:rPr lang="cs-CZ" sz="2400" dirty="0" err="1"/>
              <a:t>etc</a:t>
            </a:r>
            <a:r>
              <a:rPr lang="cs-CZ" sz="2400" dirty="0"/>
              <a:t>.</a:t>
            </a:r>
          </a:p>
          <a:p>
            <a:pPr lvl="1" eaLnBrk="1" hangingPunct="1">
              <a:defRPr/>
            </a:pPr>
            <a:endParaRPr lang="cs-CZ"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61103\Pictures\!!!ArchivFoto\SmrtPřirozená\160471_trabekulární hypertrofie.jpg">
            <a:extLst>
              <a:ext uri="{FF2B5EF4-FFF2-40B4-BE49-F238E27FC236}">
                <a16:creationId xmlns:a16="http://schemas.microsoft.com/office/drawing/2014/main" id="{E93C235D-96D0-F825-0A9C-D6CEBF1723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6776"/>
          <a:stretch>
            <a:fillRect/>
          </a:stretch>
        </p:blipFill>
        <p:spPr bwMode="auto">
          <a:xfrm>
            <a:off x="179388" y="1052513"/>
            <a:ext cx="6007100"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ovéPole 1">
            <a:extLst>
              <a:ext uri="{FF2B5EF4-FFF2-40B4-BE49-F238E27FC236}">
                <a16:creationId xmlns:a16="http://schemas.microsoft.com/office/drawing/2014/main" id="{CBF212ED-7167-7003-FE69-A846FFC0A2C6}"/>
              </a:ext>
            </a:extLst>
          </p:cNvPr>
          <p:cNvSpPr txBox="1">
            <a:spLocks noChangeArrowheads="1"/>
          </p:cNvSpPr>
          <p:nvPr/>
        </p:nvSpPr>
        <p:spPr bwMode="auto">
          <a:xfrm>
            <a:off x="6300788" y="3105150"/>
            <a:ext cx="2519362"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cs-CZ" altLang="cs-CZ" sz="1800"/>
              <a:t>Hypertophia of the prostate leads to obstruction of urinary ways and causes trabecular hypertrophy of bladder wall. The residual amount of uriny causes inflamation.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EC8420-FC28-C264-110A-75ADDAB2B056}"/>
              </a:ext>
            </a:extLst>
          </p:cNvPr>
          <p:cNvSpPr>
            <a:spLocks noGrp="1"/>
          </p:cNvSpPr>
          <p:nvPr>
            <p:ph type="title"/>
          </p:nvPr>
        </p:nvSpPr>
        <p:spPr>
          <a:xfrm>
            <a:off x="457200" y="244475"/>
            <a:ext cx="8385175" cy="663575"/>
          </a:xfrm>
        </p:spPr>
        <p:txBody>
          <a:bodyPr/>
          <a:lstStyle/>
          <a:p>
            <a:pPr>
              <a:defRPr/>
            </a:pPr>
            <a:r>
              <a:rPr lang="cs-CZ" sz="3200" dirty="0"/>
              <a:t>Digestive </a:t>
            </a:r>
            <a:r>
              <a:rPr lang="cs-CZ" sz="3200" dirty="0" err="1"/>
              <a:t>system</a:t>
            </a:r>
            <a:endParaRPr lang="cs-CZ" sz="3200" dirty="0"/>
          </a:p>
        </p:txBody>
      </p:sp>
      <p:sp>
        <p:nvSpPr>
          <p:cNvPr id="37891" name="TextovéPole 3">
            <a:extLst>
              <a:ext uri="{FF2B5EF4-FFF2-40B4-BE49-F238E27FC236}">
                <a16:creationId xmlns:a16="http://schemas.microsoft.com/office/drawing/2014/main" id="{E0F418E0-570C-894A-0F2E-D4BCF2602459}"/>
              </a:ext>
            </a:extLst>
          </p:cNvPr>
          <p:cNvSpPr txBox="1">
            <a:spLocks noChangeArrowheads="1"/>
          </p:cNvSpPr>
          <p:nvPr/>
        </p:nvSpPr>
        <p:spPr bwMode="auto">
          <a:xfrm>
            <a:off x="1619250" y="1844675"/>
            <a:ext cx="6840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cs-CZ"/>
              <a:t>A complex system of organs whose diseases</a:t>
            </a:r>
            <a:r>
              <a:rPr lang="cs-CZ" altLang="cs-CZ"/>
              <a:t> </a:t>
            </a:r>
            <a:r>
              <a:rPr lang="en-US" altLang="cs-CZ"/>
              <a:t>can lead to death.</a:t>
            </a:r>
            <a:endParaRPr lang="cs-CZ" altLang="cs-CZ"/>
          </a:p>
        </p:txBody>
      </p:sp>
      <p:sp>
        <p:nvSpPr>
          <p:cNvPr id="37892" name="TextovéPole 5">
            <a:extLst>
              <a:ext uri="{FF2B5EF4-FFF2-40B4-BE49-F238E27FC236}">
                <a16:creationId xmlns:a16="http://schemas.microsoft.com/office/drawing/2014/main" id="{228300AA-0CA3-E637-3B64-2DAFEA249DAE}"/>
              </a:ext>
            </a:extLst>
          </p:cNvPr>
          <p:cNvSpPr txBox="1">
            <a:spLocks noChangeArrowheads="1"/>
          </p:cNvSpPr>
          <p:nvPr/>
        </p:nvSpPr>
        <p:spPr bwMode="auto">
          <a:xfrm>
            <a:off x="1476375" y="2708275"/>
            <a:ext cx="1871663"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a:t>oral cavity</a:t>
            </a:r>
          </a:p>
          <a:p>
            <a:r>
              <a:rPr lang="cs-CZ" altLang="cs-CZ"/>
              <a:t>pharynx</a:t>
            </a:r>
          </a:p>
          <a:p>
            <a:r>
              <a:rPr lang="cs-CZ" altLang="cs-CZ"/>
              <a:t>esophagus</a:t>
            </a:r>
          </a:p>
          <a:p>
            <a:r>
              <a:rPr lang="cs-CZ" altLang="cs-CZ"/>
              <a:t>stomach</a:t>
            </a:r>
          </a:p>
          <a:p>
            <a:r>
              <a:rPr lang="cs-CZ" altLang="cs-CZ"/>
              <a:t>pancreas</a:t>
            </a:r>
          </a:p>
          <a:p>
            <a:r>
              <a:rPr lang="cs-CZ" altLang="cs-CZ"/>
              <a:t>small intestine</a:t>
            </a:r>
          </a:p>
          <a:p>
            <a:r>
              <a:rPr lang="cs-CZ" altLang="cs-CZ"/>
              <a:t>colon</a:t>
            </a:r>
          </a:p>
        </p:txBody>
      </p:sp>
      <p:sp>
        <p:nvSpPr>
          <p:cNvPr id="37893" name="TextovéPole 7">
            <a:extLst>
              <a:ext uri="{FF2B5EF4-FFF2-40B4-BE49-F238E27FC236}">
                <a16:creationId xmlns:a16="http://schemas.microsoft.com/office/drawing/2014/main" id="{8D26E101-52DF-FDCA-D1B7-A21A8B983F75}"/>
              </a:ext>
            </a:extLst>
          </p:cNvPr>
          <p:cNvSpPr txBox="1">
            <a:spLocks noChangeArrowheads="1"/>
          </p:cNvSpPr>
          <p:nvPr/>
        </p:nvSpPr>
        <p:spPr bwMode="auto">
          <a:xfrm>
            <a:off x="4572000" y="2924175"/>
            <a:ext cx="223202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a:t>malformation</a:t>
            </a:r>
          </a:p>
          <a:p>
            <a:r>
              <a:rPr lang="cs-CZ" altLang="cs-CZ"/>
              <a:t>inflammations</a:t>
            </a:r>
          </a:p>
          <a:p>
            <a:r>
              <a:rPr lang="cs-CZ" altLang="cs-CZ"/>
              <a:t>vascular diseases</a:t>
            </a:r>
          </a:p>
          <a:p>
            <a:r>
              <a:rPr lang="cs-CZ" altLang="cs-CZ"/>
              <a:t>tumors</a:t>
            </a:r>
          </a:p>
          <a:p>
            <a:r>
              <a:rPr lang="cs-CZ" altLang="cs-CZ"/>
              <a:t>alcohol</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Nadpis 1">
            <a:extLst>
              <a:ext uri="{FF2B5EF4-FFF2-40B4-BE49-F238E27FC236}">
                <a16:creationId xmlns:a16="http://schemas.microsoft.com/office/drawing/2014/main" id="{5B61ADDD-D016-4006-7CE8-0C1A23A3EA04}"/>
              </a:ext>
            </a:extLst>
          </p:cNvPr>
          <p:cNvSpPr>
            <a:spLocks noGrp="1"/>
          </p:cNvSpPr>
          <p:nvPr>
            <p:ph type="title"/>
          </p:nvPr>
        </p:nvSpPr>
        <p:spPr>
          <a:xfrm>
            <a:off x="1763713" y="5805488"/>
            <a:ext cx="6667500" cy="703262"/>
          </a:xfrm>
        </p:spPr>
        <p:txBody>
          <a:bodyPr/>
          <a:lstStyle/>
          <a:p>
            <a:pPr algn="ctr">
              <a:defRPr/>
            </a:pPr>
            <a:r>
              <a:rPr lang="cs-CZ" altLang="cs-CZ" sz="2400" b="0" dirty="0" err="1">
                <a:effectLst/>
                <a:latin typeface="+mn-lt"/>
              </a:rPr>
              <a:t>Oesophageal</a:t>
            </a:r>
            <a:r>
              <a:rPr lang="cs-CZ" altLang="cs-CZ" sz="2400" b="0" dirty="0">
                <a:effectLst/>
                <a:latin typeface="+mn-lt"/>
              </a:rPr>
              <a:t> </a:t>
            </a:r>
            <a:r>
              <a:rPr lang="cs-CZ" altLang="cs-CZ" sz="2400" b="0" dirty="0" err="1">
                <a:effectLst/>
                <a:latin typeface="+mn-lt"/>
              </a:rPr>
              <a:t>carcinoma</a:t>
            </a:r>
            <a:endParaRPr lang="en-US" altLang="cs-CZ" sz="2400" b="0" dirty="0">
              <a:effectLst/>
              <a:latin typeface="+mn-lt"/>
            </a:endParaRPr>
          </a:p>
        </p:txBody>
      </p:sp>
      <p:pic>
        <p:nvPicPr>
          <p:cNvPr id="38915" name="Obrázek 9" descr="Obsah obrázku jídlo, talíř, interiér&#10;&#10;Popis vygenerován s vysokou mírou spolehlivosti">
            <a:extLst>
              <a:ext uri="{FF2B5EF4-FFF2-40B4-BE49-F238E27FC236}">
                <a16:creationId xmlns:a16="http://schemas.microsoft.com/office/drawing/2014/main" id="{B1646D2F-2035-4514-C78C-48FC66B7E6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260350"/>
            <a:ext cx="4157662"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61103\Pictures\!!!ArchivFoto\SmrtPřirozená\130366_akutní_erozivní_gastritis.JPG">
            <a:extLst>
              <a:ext uri="{FF2B5EF4-FFF2-40B4-BE49-F238E27FC236}">
                <a16:creationId xmlns:a16="http://schemas.microsoft.com/office/drawing/2014/main" id="{02F52B8E-5B14-A0B9-4472-B804FF67A0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150" y="620713"/>
            <a:ext cx="7505700" cy="502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ovéPole 1">
            <a:extLst>
              <a:ext uri="{FF2B5EF4-FFF2-40B4-BE49-F238E27FC236}">
                <a16:creationId xmlns:a16="http://schemas.microsoft.com/office/drawing/2014/main" id="{F352CE05-A645-8995-DD3F-FCBCAB13D187}"/>
              </a:ext>
            </a:extLst>
          </p:cNvPr>
          <p:cNvSpPr txBox="1">
            <a:spLocks noChangeArrowheads="1"/>
          </p:cNvSpPr>
          <p:nvPr/>
        </p:nvSpPr>
        <p:spPr bwMode="auto">
          <a:xfrm>
            <a:off x="2771775" y="6092825"/>
            <a:ext cx="3416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cs-CZ" altLang="cs-CZ" sz="1800"/>
              <a:t>Erosive gastritis – with bleeding</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ovéPole 1">
            <a:extLst>
              <a:ext uri="{FF2B5EF4-FFF2-40B4-BE49-F238E27FC236}">
                <a16:creationId xmlns:a16="http://schemas.microsoft.com/office/drawing/2014/main" id="{46C998EB-AF80-9268-956F-FAE54F48C2EC}"/>
              </a:ext>
            </a:extLst>
          </p:cNvPr>
          <p:cNvSpPr txBox="1">
            <a:spLocks noChangeArrowheads="1"/>
          </p:cNvSpPr>
          <p:nvPr/>
        </p:nvSpPr>
        <p:spPr bwMode="auto">
          <a:xfrm>
            <a:off x="5651500" y="1984375"/>
            <a:ext cx="2808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cs-CZ" altLang="cs-CZ" sz="1800"/>
              <a:t>Chronic duodenal ulcus with perforation</a:t>
            </a:r>
          </a:p>
        </p:txBody>
      </p:sp>
      <p:pic>
        <p:nvPicPr>
          <p:cNvPr id="40963" name="Picture 3" descr="C:\Users\61103\Pictures\!!!ArchivFoto\SmrtPřirozená\140823_retroperitonealni_absces.jpg">
            <a:extLst>
              <a:ext uri="{FF2B5EF4-FFF2-40B4-BE49-F238E27FC236}">
                <a16:creationId xmlns:a16="http://schemas.microsoft.com/office/drawing/2014/main" id="{572ECA59-5D35-AFD9-D01D-20A9328ACC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3613150"/>
            <a:ext cx="4537075"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ovéPole 2">
            <a:extLst>
              <a:ext uri="{FF2B5EF4-FFF2-40B4-BE49-F238E27FC236}">
                <a16:creationId xmlns:a16="http://schemas.microsoft.com/office/drawing/2014/main" id="{5A0435C9-9BC6-2832-5339-5912272EDEB0}"/>
              </a:ext>
            </a:extLst>
          </p:cNvPr>
          <p:cNvSpPr txBox="1">
            <a:spLocks noChangeArrowheads="1"/>
          </p:cNvSpPr>
          <p:nvPr/>
        </p:nvSpPr>
        <p:spPr bwMode="auto">
          <a:xfrm>
            <a:off x="5076825" y="4508500"/>
            <a:ext cx="2608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cs-CZ" altLang="cs-CZ" sz="1800"/>
              <a:t>Pus in abdominal cavity</a:t>
            </a:r>
          </a:p>
        </p:txBody>
      </p:sp>
      <p:pic>
        <p:nvPicPr>
          <p:cNvPr id="40965" name="Picture 5" descr="C:\Users\61103\Pictures\!!!ArchivFoto\SmrtPřirozená\150263_perforovany_duodenalni_vred.jpg">
            <a:extLst>
              <a:ext uri="{FF2B5EF4-FFF2-40B4-BE49-F238E27FC236}">
                <a16:creationId xmlns:a16="http://schemas.microsoft.com/office/drawing/2014/main" id="{7D3941A4-15B5-7577-E29E-3E7A685C38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813" y="227013"/>
            <a:ext cx="4672012"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Users\61103\Pictures\!!!ArchivFoto\SmrtPřirozená\150110_akutni_hemoragicka_nekroza_pankreatu.jpg">
            <a:extLst>
              <a:ext uri="{FF2B5EF4-FFF2-40B4-BE49-F238E27FC236}">
                <a16:creationId xmlns:a16="http://schemas.microsoft.com/office/drawing/2014/main" id="{C18F3B61-3765-532D-65DC-2CF14E15FC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33375"/>
            <a:ext cx="7620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ovéPole 1">
            <a:extLst>
              <a:ext uri="{FF2B5EF4-FFF2-40B4-BE49-F238E27FC236}">
                <a16:creationId xmlns:a16="http://schemas.microsoft.com/office/drawing/2014/main" id="{31EEB300-1DEA-D213-D072-1A439A198DC8}"/>
              </a:ext>
            </a:extLst>
          </p:cNvPr>
          <p:cNvSpPr txBox="1">
            <a:spLocks noChangeArrowheads="1"/>
          </p:cNvSpPr>
          <p:nvPr/>
        </p:nvSpPr>
        <p:spPr bwMode="auto">
          <a:xfrm>
            <a:off x="2773363" y="6015038"/>
            <a:ext cx="2671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cs-CZ" altLang="cs-CZ" sz="1800"/>
              <a:t>Haemoragic pancreatitis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Users\61103\Pictures\!!!ArchivFoto\SmrtPřirozená\150110_choledocholitiaza.jpg">
            <a:extLst>
              <a:ext uri="{FF2B5EF4-FFF2-40B4-BE49-F238E27FC236}">
                <a16:creationId xmlns:a16="http://schemas.microsoft.com/office/drawing/2014/main" id="{112403DE-A077-2203-7F0F-FE73D3259E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88913"/>
            <a:ext cx="7620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ovéPole 1">
            <a:extLst>
              <a:ext uri="{FF2B5EF4-FFF2-40B4-BE49-F238E27FC236}">
                <a16:creationId xmlns:a16="http://schemas.microsoft.com/office/drawing/2014/main" id="{D781C8F1-A1F3-B32E-D03F-F762385D6D5C}"/>
              </a:ext>
            </a:extLst>
          </p:cNvPr>
          <p:cNvSpPr txBox="1">
            <a:spLocks noChangeArrowheads="1"/>
          </p:cNvSpPr>
          <p:nvPr/>
        </p:nvSpPr>
        <p:spPr bwMode="auto">
          <a:xfrm>
            <a:off x="2933700" y="6021388"/>
            <a:ext cx="2787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cs-CZ" altLang="cs-CZ" sz="1800"/>
              <a:t>Stones in the biliary ways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Users\61103\Pictures\!!!ArchivFoto\SmrtPřirozená\160825_malouzlová cirhóua jater.jpg">
            <a:extLst>
              <a:ext uri="{FF2B5EF4-FFF2-40B4-BE49-F238E27FC236}">
                <a16:creationId xmlns:a16="http://schemas.microsoft.com/office/drawing/2014/main" id="{0D3F9C54-8D53-A479-4B82-2BB480A705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450" y="330200"/>
            <a:ext cx="72771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ovéPole 1">
            <a:extLst>
              <a:ext uri="{FF2B5EF4-FFF2-40B4-BE49-F238E27FC236}">
                <a16:creationId xmlns:a16="http://schemas.microsoft.com/office/drawing/2014/main" id="{F98B069C-41EE-3085-5756-0FDA0CB8ABEA}"/>
              </a:ext>
            </a:extLst>
          </p:cNvPr>
          <p:cNvSpPr txBox="1">
            <a:spLocks noChangeArrowheads="1"/>
          </p:cNvSpPr>
          <p:nvPr/>
        </p:nvSpPr>
        <p:spPr bwMode="auto">
          <a:xfrm>
            <a:off x="3825875" y="5976938"/>
            <a:ext cx="16081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cs-CZ" altLang="cs-CZ" sz="1800"/>
              <a:t>Liver cirrhosis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Users\61103\Pictures\!!!ArchivFoto\SmrtPřirozená\apendicitis.jpg">
            <a:extLst>
              <a:ext uri="{FF2B5EF4-FFF2-40B4-BE49-F238E27FC236}">
                <a16:creationId xmlns:a16="http://schemas.microsoft.com/office/drawing/2014/main" id="{B1C2DAF5-80E3-15E3-835E-1273AD5FD4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333375"/>
            <a:ext cx="7921625" cy="523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ovéPole 1">
            <a:extLst>
              <a:ext uri="{FF2B5EF4-FFF2-40B4-BE49-F238E27FC236}">
                <a16:creationId xmlns:a16="http://schemas.microsoft.com/office/drawing/2014/main" id="{B3EEAD88-858D-A79B-0F1B-04B4FD42513E}"/>
              </a:ext>
            </a:extLst>
          </p:cNvPr>
          <p:cNvSpPr txBox="1">
            <a:spLocks noChangeArrowheads="1"/>
          </p:cNvSpPr>
          <p:nvPr/>
        </p:nvSpPr>
        <p:spPr bwMode="auto">
          <a:xfrm>
            <a:off x="3635375" y="5908675"/>
            <a:ext cx="13001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cs-CZ" altLang="cs-CZ" sz="1800"/>
              <a:t>Apendicitis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Users\61103\Pictures\!!Fotodokumentace k protokolům\110358_ileus\110358_09.JPG">
            <a:extLst>
              <a:ext uri="{FF2B5EF4-FFF2-40B4-BE49-F238E27FC236}">
                <a16:creationId xmlns:a16="http://schemas.microsoft.com/office/drawing/2014/main" id="{5A1E79C2-CD41-2EB3-5BAD-AE41443953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260350"/>
            <a:ext cx="8437563" cy="564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ovéPole 1">
            <a:extLst>
              <a:ext uri="{FF2B5EF4-FFF2-40B4-BE49-F238E27FC236}">
                <a16:creationId xmlns:a16="http://schemas.microsoft.com/office/drawing/2014/main" id="{43E8A82D-AF1E-D91F-2071-CAEDAAA00340}"/>
              </a:ext>
            </a:extLst>
          </p:cNvPr>
          <p:cNvSpPr txBox="1">
            <a:spLocks noChangeArrowheads="1"/>
          </p:cNvSpPr>
          <p:nvPr/>
        </p:nvSpPr>
        <p:spPr bwMode="auto">
          <a:xfrm>
            <a:off x="2411413" y="6092825"/>
            <a:ext cx="469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cs-CZ" altLang="cs-CZ" sz="1800"/>
              <a:t>Intestinal obstruction and purulent peritonitis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5">
            <a:extLst>
              <a:ext uri="{FF2B5EF4-FFF2-40B4-BE49-F238E27FC236}">
                <a16:creationId xmlns:a16="http://schemas.microsoft.com/office/drawing/2014/main" id="{77F04EB1-0E6A-617E-CA5B-C12B935543C5}"/>
              </a:ext>
            </a:extLst>
          </p:cNvPr>
          <p:cNvSpPr>
            <a:spLocks noGrp="1" noChangeArrowheads="1"/>
          </p:cNvSpPr>
          <p:nvPr>
            <p:ph type="title"/>
          </p:nvPr>
        </p:nvSpPr>
        <p:spPr/>
        <p:txBody>
          <a:bodyPr/>
          <a:lstStyle/>
          <a:p>
            <a:pPr eaLnBrk="1" hangingPunct="1">
              <a:defRPr/>
            </a:pPr>
            <a:r>
              <a:rPr lang="cs-CZ" altLang="cs-CZ" sz="3200"/>
              <a:t>Natural death</a:t>
            </a:r>
          </a:p>
        </p:txBody>
      </p:sp>
      <p:sp>
        <p:nvSpPr>
          <p:cNvPr id="12294" name="Rectangle 6">
            <a:extLst>
              <a:ext uri="{FF2B5EF4-FFF2-40B4-BE49-F238E27FC236}">
                <a16:creationId xmlns:a16="http://schemas.microsoft.com/office/drawing/2014/main" id="{378627D6-17B0-E853-BF76-3DA8C642E794}"/>
              </a:ext>
            </a:extLst>
          </p:cNvPr>
          <p:cNvSpPr>
            <a:spLocks noGrp="1" noRot="1" noChangeArrowheads="1"/>
          </p:cNvSpPr>
          <p:nvPr>
            <p:ph type="body" idx="1"/>
          </p:nvPr>
        </p:nvSpPr>
        <p:spPr/>
        <p:txBody>
          <a:bodyPr/>
          <a:lstStyle/>
          <a:p>
            <a:pPr marL="457200" indent="-457200" eaLnBrk="1" hangingPunct="1">
              <a:defRPr/>
            </a:pPr>
            <a:r>
              <a:rPr lang="cs-CZ" altLang="cs-CZ" sz="2800" b="1" dirty="0" err="1">
                <a:solidFill>
                  <a:srgbClr val="000000"/>
                </a:solidFill>
              </a:rPr>
              <a:t>importance</a:t>
            </a:r>
            <a:r>
              <a:rPr lang="cs-CZ" altLang="cs-CZ" sz="2800" b="1" dirty="0">
                <a:solidFill>
                  <a:srgbClr val="000000"/>
                </a:solidFill>
              </a:rPr>
              <a:t> of </a:t>
            </a:r>
            <a:r>
              <a:rPr lang="cs-CZ" altLang="cs-CZ" sz="2800" b="1" dirty="0" err="1">
                <a:solidFill>
                  <a:srgbClr val="000000"/>
                </a:solidFill>
              </a:rPr>
              <a:t>autopsy</a:t>
            </a:r>
            <a:r>
              <a:rPr lang="cs-CZ" altLang="cs-CZ" sz="2800" b="1" dirty="0">
                <a:solidFill>
                  <a:srgbClr val="000000"/>
                </a:solidFill>
              </a:rPr>
              <a:t>:</a:t>
            </a:r>
          </a:p>
          <a:p>
            <a:pPr marL="457200" indent="-457200" algn="just" eaLnBrk="1" hangingPunct="1">
              <a:buFont typeface="Wingdings" panose="05000000000000000000" pitchFamily="2" charset="2"/>
              <a:buNone/>
              <a:defRPr/>
            </a:pPr>
            <a:r>
              <a:rPr lang="cs-CZ" altLang="cs-CZ" sz="2800" b="1" dirty="0">
                <a:solidFill>
                  <a:srgbClr val="000000"/>
                </a:solidFill>
              </a:rPr>
              <a:t>	the cause of </a:t>
            </a:r>
            <a:r>
              <a:rPr lang="cs-CZ" altLang="cs-CZ" sz="2800" b="1" dirty="0" err="1">
                <a:solidFill>
                  <a:srgbClr val="000000"/>
                </a:solidFill>
              </a:rPr>
              <a:t>death</a:t>
            </a:r>
            <a:r>
              <a:rPr lang="cs-CZ" altLang="cs-CZ" sz="2800" b="1" dirty="0">
                <a:solidFill>
                  <a:srgbClr val="000000"/>
                </a:solidFill>
              </a:rPr>
              <a:t> </a:t>
            </a:r>
            <a:r>
              <a:rPr lang="cs-CZ" altLang="cs-CZ" sz="2800" b="1" dirty="0" err="1">
                <a:solidFill>
                  <a:srgbClr val="000000"/>
                </a:solidFill>
              </a:rPr>
              <a:t>can</a:t>
            </a:r>
            <a:r>
              <a:rPr lang="cs-CZ" altLang="cs-CZ" sz="2800" b="1" dirty="0">
                <a:solidFill>
                  <a:srgbClr val="000000"/>
                </a:solidFill>
              </a:rPr>
              <a:t> not </a:t>
            </a:r>
            <a:r>
              <a:rPr lang="cs-CZ" altLang="cs-CZ" sz="2800" b="1" dirty="0" err="1">
                <a:solidFill>
                  <a:srgbClr val="000000"/>
                </a:solidFill>
              </a:rPr>
              <a:t>be</a:t>
            </a:r>
            <a:r>
              <a:rPr lang="cs-CZ" altLang="cs-CZ" sz="2800" b="1" dirty="0">
                <a:solidFill>
                  <a:srgbClr val="000000"/>
                </a:solidFill>
              </a:rPr>
              <a:t> </a:t>
            </a:r>
            <a:r>
              <a:rPr lang="cs-CZ" altLang="cs-CZ" sz="2800" b="1" dirty="0" err="1">
                <a:solidFill>
                  <a:srgbClr val="000000"/>
                </a:solidFill>
              </a:rPr>
              <a:t>recognized</a:t>
            </a:r>
            <a:r>
              <a:rPr lang="cs-CZ" altLang="cs-CZ" sz="2800" b="1" dirty="0">
                <a:solidFill>
                  <a:srgbClr val="000000"/>
                </a:solidFill>
              </a:rPr>
              <a:t> 	on the </a:t>
            </a:r>
            <a:r>
              <a:rPr lang="cs-CZ" altLang="cs-CZ" sz="2800" b="1" dirty="0" err="1">
                <a:solidFill>
                  <a:srgbClr val="000000"/>
                </a:solidFill>
              </a:rPr>
              <a:t>scene</a:t>
            </a:r>
            <a:r>
              <a:rPr lang="cs-CZ" altLang="cs-CZ" sz="2800" b="1" dirty="0">
                <a:solidFill>
                  <a:srgbClr val="000000"/>
                </a:solidFill>
              </a:rPr>
              <a:t> of </a:t>
            </a:r>
            <a:r>
              <a:rPr lang="cs-CZ" altLang="cs-CZ" sz="2800" b="1" dirty="0" err="1">
                <a:solidFill>
                  <a:srgbClr val="000000"/>
                </a:solidFill>
              </a:rPr>
              <a:t>death</a:t>
            </a:r>
            <a:endParaRPr lang="cs-CZ" altLang="cs-CZ" sz="2800" b="1" dirty="0">
              <a:solidFill>
                <a:srgbClr val="000000"/>
              </a:solidFill>
            </a:endParaRPr>
          </a:p>
          <a:p>
            <a:pPr marL="457200" indent="-457200" eaLnBrk="1" hangingPunct="1">
              <a:defRPr/>
            </a:pPr>
            <a:r>
              <a:rPr lang="cs-CZ" altLang="cs-CZ" sz="2800" b="1" dirty="0" err="1">
                <a:solidFill>
                  <a:srgbClr val="000000"/>
                </a:solidFill>
              </a:rPr>
              <a:t>combined</a:t>
            </a:r>
            <a:r>
              <a:rPr lang="cs-CZ" altLang="cs-CZ" sz="2800" b="1" dirty="0">
                <a:solidFill>
                  <a:srgbClr val="000000"/>
                </a:solidFill>
              </a:rPr>
              <a:t> </a:t>
            </a:r>
            <a:r>
              <a:rPr lang="cs-CZ" altLang="cs-CZ" sz="2800" b="1" dirty="0" err="1">
                <a:solidFill>
                  <a:srgbClr val="000000"/>
                </a:solidFill>
              </a:rPr>
              <a:t>cases</a:t>
            </a:r>
            <a:r>
              <a:rPr lang="cs-CZ" altLang="cs-CZ" sz="2800" b="1" dirty="0">
                <a:solidFill>
                  <a:srgbClr val="000000"/>
                </a:solidFill>
              </a:rPr>
              <a:t> – natural </a:t>
            </a:r>
            <a:r>
              <a:rPr lang="cs-CZ" altLang="cs-CZ" sz="2800" b="1" dirty="0" err="1">
                <a:solidFill>
                  <a:srgbClr val="000000"/>
                </a:solidFill>
              </a:rPr>
              <a:t>death</a:t>
            </a:r>
            <a:r>
              <a:rPr lang="cs-CZ" altLang="cs-CZ" sz="2800" b="1" dirty="0">
                <a:solidFill>
                  <a:srgbClr val="000000"/>
                </a:solidFill>
              </a:rPr>
              <a:t> </a:t>
            </a:r>
            <a:r>
              <a:rPr lang="cs-CZ" altLang="cs-CZ" sz="2800" b="1" dirty="0" err="1">
                <a:solidFill>
                  <a:srgbClr val="000000"/>
                </a:solidFill>
              </a:rPr>
              <a:t>with</a:t>
            </a:r>
            <a:r>
              <a:rPr lang="cs-CZ" altLang="cs-CZ" sz="2800" b="1" dirty="0">
                <a:solidFill>
                  <a:srgbClr val="000000"/>
                </a:solidFill>
              </a:rPr>
              <a:t> traumatic </a:t>
            </a:r>
            <a:r>
              <a:rPr lang="cs-CZ" altLang="cs-CZ" sz="2800" b="1" dirty="0" err="1">
                <a:solidFill>
                  <a:srgbClr val="000000"/>
                </a:solidFill>
              </a:rPr>
              <a:t>changes</a:t>
            </a:r>
            <a:endParaRPr lang="cs-CZ" altLang="cs-CZ" sz="2800" b="1" dirty="0">
              <a:solidFill>
                <a:srgbClr val="000000"/>
              </a:solidFill>
            </a:endParaRPr>
          </a:p>
          <a:p>
            <a:pPr marL="457200" indent="-457200" eaLnBrk="1" hangingPunct="1">
              <a:buFont typeface="Wingdings" panose="05000000000000000000" pitchFamily="2" charset="2"/>
              <a:buNone/>
              <a:defRPr/>
            </a:pPr>
            <a:r>
              <a:rPr lang="cs-CZ" altLang="cs-CZ" sz="2800" b="1" dirty="0">
                <a:solidFill>
                  <a:srgbClr val="000000"/>
                </a:solidFill>
              </a:rPr>
              <a:t>		</a:t>
            </a:r>
            <a:r>
              <a:rPr lang="cs-CZ" altLang="cs-CZ" sz="2800" b="1" dirty="0" err="1">
                <a:solidFill>
                  <a:srgbClr val="000000"/>
                </a:solidFill>
              </a:rPr>
              <a:t>minute</a:t>
            </a:r>
            <a:r>
              <a:rPr lang="cs-CZ" altLang="cs-CZ" sz="2800" b="1" dirty="0">
                <a:solidFill>
                  <a:srgbClr val="000000"/>
                </a:solidFill>
              </a:rPr>
              <a:t> traumatic </a:t>
            </a:r>
            <a:r>
              <a:rPr lang="cs-CZ" altLang="cs-CZ" sz="2800" b="1" dirty="0" err="1">
                <a:solidFill>
                  <a:srgbClr val="000000"/>
                </a:solidFill>
              </a:rPr>
              <a:t>changes</a:t>
            </a:r>
            <a:r>
              <a:rPr lang="cs-CZ" altLang="cs-CZ" sz="2800" b="1" dirty="0">
                <a:solidFill>
                  <a:srgbClr val="000000"/>
                </a:solidFill>
              </a:rPr>
              <a:t> </a:t>
            </a:r>
            <a:r>
              <a:rPr lang="cs-CZ" altLang="cs-CZ" sz="2800" b="1" dirty="0" err="1">
                <a:solidFill>
                  <a:srgbClr val="000000"/>
                </a:solidFill>
              </a:rPr>
              <a:t>that</a:t>
            </a:r>
            <a:r>
              <a:rPr lang="cs-CZ" altLang="cs-CZ" sz="2800" b="1" dirty="0">
                <a:solidFill>
                  <a:srgbClr val="000000"/>
                </a:solidFill>
              </a:rPr>
              <a:t> </a:t>
            </a:r>
            <a:r>
              <a:rPr lang="cs-CZ" altLang="cs-CZ" sz="2800" b="1" dirty="0" err="1">
                <a:solidFill>
                  <a:srgbClr val="000000"/>
                </a:solidFill>
              </a:rPr>
              <a:t>can</a:t>
            </a:r>
            <a:r>
              <a:rPr lang="cs-CZ" altLang="cs-CZ" sz="2800" b="1" dirty="0">
                <a:solidFill>
                  <a:srgbClr val="000000"/>
                </a:solidFill>
              </a:rPr>
              <a:t> not 	</a:t>
            </a:r>
            <a:r>
              <a:rPr lang="cs-CZ" altLang="cs-CZ" sz="2800" b="1" dirty="0" err="1">
                <a:solidFill>
                  <a:srgbClr val="000000"/>
                </a:solidFill>
              </a:rPr>
              <a:t>explain</a:t>
            </a:r>
            <a:r>
              <a:rPr lang="cs-CZ" altLang="cs-CZ" sz="2800" b="1" dirty="0">
                <a:solidFill>
                  <a:srgbClr val="000000"/>
                </a:solidFill>
              </a:rPr>
              <a:t> the </a:t>
            </a:r>
            <a:r>
              <a:rPr lang="cs-CZ" altLang="cs-CZ" sz="2800" b="1" dirty="0" err="1">
                <a:solidFill>
                  <a:srgbClr val="000000"/>
                </a:solidFill>
              </a:rPr>
              <a:t>death</a:t>
            </a:r>
            <a:endParaRPr lang="en-US" altLang="cs-CZ" sz="2800" b="1" dirty="0">
              <a:solidFill>
                <a:srgbClr val="000000"/>
              </a:solidFill>
            </a:endParaRP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Users\61103\Pictures\!!!ArchivFoto\SmrtPřirozená\140115_ca_colon_ascedndens.JPG">
            <a:extLst>
              <a:ext uri="{FF2B5EF4-FFF2-40B4-BE49-F238E27FC236}">
                <a16:creationId xmlns:a16="http://schemas.microsoft.com/office/drawing/2014/main" id="{98B16B3B-EAE8-1FD3-8F8E-062F9B737B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908050"/>
            <a:ext cx="7215187"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ovéPole 1">
            <a:extLst>
              <a:ext uri="{FF2B5EF4-FFF2-40B4-BE49-F238E27FC236}">
                <a16:creationId xmlns:a16="http://schemas.microsoft.com/office/drawing/2014/main" id="{7D8CBE57-BE18-E6DF-5023-8B9CD6C3A01D}"/>
              </a:ext>
            </a:extLst>
          </p:cNvPr>
          <p:cNvSpPr txBox="1">
            <a:spLocks noChangeArrowheads="1"/>
          </p:cNvSpPr>
          <p:nvPr/>
        </p:nvSpPr>
        <p:spPr bwMode="auto">
          <a:xfrm>
            <a:off x="3276600" y="6021388"/>
            <a:ext cx="2568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cs-CZ" altLang="cs-CZ" sz="1800"/>
              <a:t>Large bowel carcinoma</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4">
            <a:extLst>
              <a:ext uri="{FF2B5EF4-FFF2-40B4-BE49-F238E27FC236}">
                <a16:creationId xmlns:a16="http://schemas.microsoft.com/office/drawing/2014/main" id="{9ECC3463-435D-80F9-A361-BF2444BD8A3F}"/>
              </a:ext>
            </a:extLst>
          </p:cNvPr>
          <p:cNvSpPr>
            <a:spLocks noGrp="1" noRot="1" noChangeArrowheads="1"/>
          </p:cNvSpPr>
          <p:nvPr>
            <p:ph type="title"/>
          </p:nvPr>
        </p:nvSpPr>
        <p:spPr/>
        <p:txBody>
          <a:bodyPr/>
          <a:lstStyle/>
          <a:p>
            <a:pPr eaLnBrk="1" hangingPunct="1">
              <a:defRPr/>
            </a:pPr>
            <a:r>
              <a:rPr lang="cs-CZ" altLang="cs-CZ" sz="3200"/>
              <a:t>Natural death</a:t>
            </a:r>
            <a:endParaRPr lang="en-US" altLang="cs-CZ" sz="3200"/>
          </a:p>
        </p:txBody>
      </p:sp>
      <p:sp>
        <p:nvSpPr>
          <p:cNvPr id="16389" name="Rectangle 5">
            <a:extLst>
              <a:ext uri="{FF2B5EF4-FFF2-40B4-BE49-F238E27FC236}">
                <a16:creationId xmlns:a16="http://schemas.microsoft.com/office/drawing/2014/main" id="{BFC483EA-E31C-DC46-1058-5EF9E254A264}"/>
              </a:ext>
            </a:extLst>
          </p:cNvPr>
          <p:cNvSpPr>
            <a:spLocks noGrp="1" noRot="1" noChangeArrowheads="1"/>
          </p:cNvSpPr>
          <p:nvPr>
            <p:ph type="body" idx="1"/>
          </p:nvPr>
        </p:nvSpPr>
        <p:spPr/>
        <p:txBody>
          <a:bodyPr/>
          <a:lstStyle/>
          <a:p>
            <a:pPr marL="628650" indent="-628650" eaLnBrk="1" hangingPunct="1">
              <a:defRPr/>
            </a:pPr>
            <a:r>
              <a:rPr lang="cs-CZ" altLang="cs-CZ" b="1">
                <a:solidFill>
                  <a:srgbClr val="000000"/>
                </a:solidFill>
              </a:rPr>
              <a:t>Importance of the autopsy:</a:t>
            </a:r>
          </a:p>
          <a:p>
            <a:pPr marL="1550988" lvl="1" eaLnBrk="1" hangingPunct="1">
              <a:defRPr/>
            </a:pPr>
            <a:r>
              <a:rPr lang="cs-CZ" altLang="cs-CZ" b="1">
                <a:solidFill>
                  <a:srgbClr val="000000"/>
                </a:solidFill>
              </a:rPr>
              <a:t>cause of death</a:t>
            </a:r>
          </a:p>
          <a:p>
            <a:pPr marL="1550988" lvl="1" eaLnBrk="1" hangingPunct="1">
              <a:defRPr/>
            </a:pPr>
            <a:r>
              <a:rPr lang="cs-CZ" altLang="cs-CZ" b="1">
                <a:solidFill>
                  <a:srgbClr val="000000"/>
                </a:solidFill>
              </a:rPr>
              <a:t>main disease</a:t>
            </a:r>
          </a:p>
          <a:p>
            <a:pPr marL="1550988" lvl="1" eaLnBrk="1" hangingPunct="1">
              <a:defRPr/>
            </a:pPr>
            <a:r>
              <a:rPr lang="cs-CZ" altLang="cs-CZ" b="1">
                <a:solidFill>
                  <a:srgbClr val="000000"/>
                </a:solidFill>
              </a:rPr>
              <a:t>verification of the curative procedures</a:t>
            </a:r>
          </a:p>
          <a:p>
            <a:pPr marL="1550988" lvl="1" eaLnBrk="1" hangingPunct="1">
              <a:defRPr/>
            </a:pPr>
            <a:r>
              <a:rPr lang="cs-CZ" altLang="cs-CZ" b="1">
                <a:solidFill>
                  <a:srgbClr val="000000"/>
                </a:solidFill>
              </a:rPr>
              <a:t>exclude or confirm participation of traumatic changes</a:t>
            </a:r>
          </a:p>
          <a:p>
            <a:pPr marL="1550988" lvl="1" eaLnBrk="1" hangingPunct="1">
              <a:defRPr/>
            </a:pPr>
            <a:endParaRPr lang="en-US" altLang="cs-CZ" b="1">
              <a:solidFill>
                <a:srgbClr val="000000"/>
              </a:solidFill>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a:extLst>
              <a:ext uri="{FF2B5EF4-FFF2-40B4-BE49-F238E27FC236}">
                <a16:creationId xmlns:a16="http://schemas.microsoft.com/office/drawing/2014/main" id="{D0EC4AAC-770A-4A49-A8E3-D42E5562628D}"/>
              </a:ext>
            </a:extLst>
          </p:cNvPr>
          <p:cNvSpPr>
            <a:spLocks noGrp="1" noRot="1" noChangeArrowheads="1"/>
          </p:cNvSpPr>
          <p:nvPr>
            <p:ph type="body" idx="1"/>
          </p:nvPr>
        </p:nvSpPr>
        <p:spPr/>
        <p:txBody>
          <a:bodyPr/>
          <a:lstStyle/>
          <a:p>
            <a:pPr eaLnBrk="1" hangingPunct="1">
              <a:defRPr/>
            </a:pPr>
            <a:r>
              <a:rPr lang="cs-CZ" altLang="cs-CZ" b="1"/>
              <a:t>Natural death can be caused by any illness</a:t>
            </a:r>
            <a:endParaRPr lang="en-US" altLang="cs-CZ" b="1"/>
          </a:p>
        </p:txBody>
      </p:sp>
      <p:sp>
        <p:nvSpPr>
          <p:cNvPr id="19460" name="Rectangle 4">
            <a:extLst>
              <a:ext uri="{FF2B5EF4-FFF2-40B4-BE49-F238E27FC236}">
                <a16:creationId xmlns:a16="http://schemas.microsoft.com/office/drawing/2014/main" id="{66A524FF-0262-8281-A670-780E0669546F}"/>
              </a:ext>
            </a:extLst>
          </p:cNvPr>
          <p:cNvSpPr>
            <a:spLocks noGrp="1" noChangeArrowheads="1"/>
          </p:cNvSpPr>
          <p:nvPr>
            <p:ph type="title"/>
          </p:nvPr>
        </p:nvSpPr>
        <p:spPr/>
        <p:txBody>
          <a:bodyPr/>
          <a:lstStyle/>
          <a:p>
            <a:pPr eaLnBrk="1" hangingPunct="1">
              <a:defRPr/>
            </a:pPr>
            <a:r>
              <a:rPr lang="cs-CZ" altLang="cs-CZ" sz="3200"/>
              <a:t>Natural death</a:t>
            </a:r>
            <a:endParaRPr lang="en-US" altLang="cs-CZ" sz="3200"/>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5">
            <a:extLst>
              <a:ext uri="{FF2B5EF4-FFF2-40B4-BE49-F238E27FC236}">
                <a16:creationId xmlns:a16="http://schemas.microsoft.com/office/drawing/2014/main" id="{847C2C85-AF97-CF2D-B5F2-94E066A3907A}"/>
              </a:ext>
            </a:extLst>
          </p:cNvPr>
          <p:cNvSpPr>
            <a:spLocks noChangeArrowheads="1"/>
          </p:cNvSpPr>
          <p:nvPr/>
        </p:nvSpPr>
        <p:spPr bwMode="auto">
          <a:xfrm>
            <a:off x="673100" y="490538"/>
            <a:ext cx="8229600" cy="1143000"/>
          </a:xfrm>
          <a:prstGeom prst="rect">
            <a:avLst/>
          </a:prstGeom>
          <a:noFill/>
          <a:ln>
            <a:noFill/>
          </a:ln>
          <a:effectLst/>
        </p:spPr>
        <p:txBody>
          <a:bodyPr anchor="ctr"/>
          <a:lstStyle>
            <a:lvl1pPr>
              <a:defRPr sz="4400" b="1">
                <a:solidFill>
                  <a:schemeClr val="tx2"/>
                </a:solidFill>
                <a:effectLst>
                  <a:outerShdw blurRad="38100" dist="38100" dir="2700000" algn="tl">
                    <a:srgbClr val="FFFFFF"/>
                  </a:outerShdw>
                </a:effectLst>
                <a:latin typeface="Arial Black" panose="020B0A04020102020204" pitchFamily="34" charset="0"/>
              </a:defRPr>
            </a:lvl1pPr>
            <a:lvl2pPr>
              <a:defRPr sz="4400" b="1">
                <a:solidFill>
                  <a:schemeClr val="tx2"/>
                </a:solidFill>
                <a:effectLst>
                  <a:outerShdw blurRad="38100" dist="38100" dir="2700000" algn="tl">
                    <a:srgbClr val="FFFFFF"/>
                  </a:outerShdw>
                </a:effectLst>
                <a:latin typeface="Arial Black" panose="020B0A04020102020204" pitchFamily="34" charset="0"/>
              </a:defRPr>
            </a:lvl2pPr>
            <a:lvl3pPr>
              <a:defRPr sz="4400" b="1">
                <a:solidFill>
                  <a:schemeClr val="tx2"/>
                </a:solidFill>
                <a:effectLst>
                  <a:outerShdw blurRad="38100" dist="38100" dir="2700000" algn="tl">
                    <a:srgbClr val="FFFFFF"/>
                  </a:outerShdw>
                </a:effectLst>
                <a:latin typeface="Arial Black" panose="020B0A04020102020204" pitchFamily="34" charset="0"/>
              </a:defRPr>
            </a:lvl3pPr>
            <a:lvl4pPr>
              <a:defRPr sz="4400" b="1">
                <a:solidFill>
                  <a:schemeClr val="tx2"/>
                </a:solidFill>
                <a:effectLst>
                  <a:outerShdw blurRad="38100" dist="38100" dir="2700000" algn="tl">
                    <a:srgbClr val="FFFFFF"/>
                  </a:outerShdw>
                </a:effectLst>
                <a:latin typeface="Arial Black" panose="020B0A04020102020204" pitchFamily="34" charset="0"/>
              </a:defRPr>
            </a:lvl4pPr>
            <a:lvl5pPr>
              <a:defRPr sz="4400" b="1">
                <a:solidFill>
                  <a:schemeClr val="tx2"/>
                </a:solidFill>
                <a:effectLst>
                  <a:outerShdw blurRad="38100" dist="38100" dir="2700000" algn="tl">
                    <a:srgbClr val="FFFFFF"/>
                  </a:outerShdw>
                </a:effectLst>
                <a:latin typeface="Arial Black" panose="020B0A04020102020204" pitchFamily="34" charset="0"/>
              </a:defRPr>
            </a:lvl5pPr>
            <a:lvl6pPr marL="457200" fontAlgn="base">
              <a:spcBef>
                <a:spcPct val="0"/>
              </a:spcBef>
              <a:spcAft>
                <a:spcPct val="0"/>
              </a:spcAft>
              <a:defRPr sz="4400" b="1">
                <a:solidFill>
                  <a:schemeClr val="tx2"/>
                </a:solidFill>
                <a:effectLst>
                  <a:outerShdw blurRad="38100" dist="38100" dir="2700000" algn="tl">
                    <a:srgbClr val="FFFFFF"/>
                  </a:outerShdw>
                </a:effectLst>
                <a:latin typeface="Arial Black" panose="020B0A04020102020204" pitchFamily="34" charset="0"/>
              </a:defRPr>
            </a:lvl6pPr>
            <a:lvl7pPr marL="914400" fontAlgn="base">
              <a:spcBef>
                <a:spcPct val="0"/>
              </a:spcBef>
              <a:spcAft>
                <a:spcPct val="0"/>
              </a:spcAft>
              <a:defRPr sz="4400" b="1">
                <a:solidFill>
                  <a:schemeClr val="tx2"/>
                </a:solidFill>
                <a:effectLst>
                  <a:outerShdw blurRad="38100" dist="38100" dir="2700000" algn="tl">
                    <a:srgbClr val="FFFFFF"/>
                  </a:outerShdw>
                </a:effectLst>
                <a:latin typeface="Arial Black" panose="020B0A04020102020204" pitchFamily="34" charset="0"/>
              </a:defRPr>
            </a:lvl7pPr>
            <a:lvl8pPr marL="1371600" fontAlgn="base">
              <a:spcBef>
                <a:spcPct val="0"/>
              </a:spcBef>
              <a:spcAft>
                <a:spcPct val="0"/>
              </a:spcAft>
              <a:defRPr sz="4400" b="1">
                <a:solidFill>
                  <a:schemeClr val="tx2"/>
                </a:solidFill>
                <a:effectLst>
                  <a:outerShdw blurRad="38100" dist="38100" dir="2700000" algn="tl">
                    <a:srgbClr val="FFFFFF"/>
                  </a:outerShdw>
                </a:effectLst>
                <a:latin typeface="Arial Black" panose="020B0A04020102020204" pitchFamily="34" charset="0"/>
              </a:defRPr>
            </a:lvl8pPr>
            <a:lvl9pPr marL="1828800" fontAlgn="base">
              <a:spcBef>
                <a:spcPct val="0"/>
              </a:spcBef>
              <a:spcAft>
                <a:spcPct val="0"/>
              </a:spcAft>
              <a:defRPr sz="4400" b="1">
                <a:solidFill>
                  <a:schemeClr val="tx2"/>
                </a:solidFill>
                <a:effectLst>
                  <a:outerShdw blurRad="38100" dist="38100" dir="2700000" algn="tl">
                    <a:srgbClr val="FFFFFF"/>
                  </a:outerShdw>
                </a:effectLst>
                <a:latin typeface="Arial Black" panose="020B0A04020102020204" pitchFamily="34" charset="0"/>
              </a:defRPr>
            </a:lvl9pPr>
          </a:lstStyle>
          <a:p>
            <a:pPr eaLnBrk="1" hangingPunct="1">
              <a:defRPr/>
            </a:pPr>
            <a:r>
              <a:rPr lang="cs-CZ" altLang="cs-CZ" sz="3200" dirty="0"/>
              <a:t>Natural death</a:t>
            </a:r>
            <a:endParaRPr lang="en-US" altLang="cs-CZ" sz="3200" dirty="0"/>
          </a:p>
        </p:txBody>
      </p:sp>
      <p:sp>
        <p:nvSpPr>
          <p:cNvPr id="20489" name="Rectangle 9">
            <a:extLst>
              <a:ext uri="{FF2B5EF4-FFF2-40B4-BE49-F238E27FC236}">
                <a16:creationId xmlns:a16="http://schemas.microsoft.com/office/drawing/2014/main" id="{5935BFB9-6985-2DD2-EF72-6969C24F9A87}"/>
              </a:ext>
            </a:extLst>
          </p:cNvPr>
          <p:cNvSpPr>
            <a:spLocks noGrp="1" noRot="1" noChangeArrowheads="1"/>
          </p:cNvSpPr>
          <p:nvPr>
            <p:ph type="body" idx="1"/>
          </p:nvPr>
        </p:nvSpPr>
        <p:spPr/>
        <p:txBody>
          <a:bodyPr/>
          <a:lstStyle/>
          <a:p>
            <a:pPr eaLnBrk="1" hangingPunct="1">
              <a:defRPr/>
            </a:pPr>
            <a:r>
              <a:rPr lang="cs-CZ" altLang="cs-CZ" b="1" dirty="0">
                <a:solidFill>
                  <a:srgbClr val="000000"/>
                </a:solidFill>
              </a:rPr>
              <a:t>Gates of </a:t>
            </a:r>
            <a:r>
              <a:rPr lang="cs-CZ" altLang="cs-CZ" b="1" dirty="0" err="1">
                <a:solidFill>
                  <a:srgbClr val="000000"/>
                </a:solidFill>
              </a:rPr>
              <a:t>death</a:t>
            </a:r>
            <a:r>
              <a:rPr lang="cs-CZ" altLang="cs-CZ" b="1" dirty="0">
                <a:solidFill>
                  <a:srgbClr val="000000"/>
                </a:solidFill>
              </a:rPr>
              <a:t>:</a:t>
            </a:r>
          </a:p>
          <a:p>
            <a:pPr lvl="4" eaLnBrk="1" hangingPunct="1">
              <a:defRPr/>
            </a:pPr>
            <a:r>
              <a:rPr lang="cs-CZ" altLang="cs-CZ" sz="2800" b="1" dirty="0" err="1">
                <a:solidFill>
                  <a:srgbClr val="000000"/>
                </a:solidFill>
              </a:rPr>
              <a:t>Cardiovascular</a:t>
            </a:r>
            <a:r>
              <a:rPr lang="cs-CZ" altLang="cs-CZ" sz="2800" b="1" dirty="0">
                <a:solidFill>
                  <a:srgbClr val="000000"/>
                </a:solidFill>
              </a:rPr>
              <a:t> </a:t>
            </a:r>
            <a:r>
              <a:rPr lang="cs-CZ" altLang="cs-CZ" sz="2800" b="1" dirty="0" err="1">
                <a:solidFill>
                  <a:srgbClr val="000000"/>
                </a:solidFill>
              </a:rPr>
              <a:t>system</a:t>
            </a:r>
            <a:endParaRPr lang="cs-CZ" altLang="cs-CZ" sz="2800" b="1" dirty="0">
              <a:solidFill>
                <a:srgbClr val="000000"/>
              </a:solidFill>
            </a:endParaRPr>
          </a:p>
          <a:p>
            <a:pPr lvl="4" eaLnBrk="1" hangingPunct="1">
              <a:defRPr/>
            </a:pPr>
            <a:r>
              <a:rPr lang="cs-CZ" altLang="cs-CZ" sz="2800" b="1" dirty="0" err="1">
                <a:solidFill>
                  <a:srgbClr val="000000"/>
                </a:solidFill>
              </a:rPr>
              <a:t>Respiratory</a:t>
            </a:r>
            <a:r>
              <a:rPr lang="cs-CZ" altLang="cs-CZ" sz="2800" b="1" dirty="0">
                <a:solidFill>
                  <a:srgbClr val="000000"/>
                </a:solidFill>
              </a:rPr>
              <a:t> </a:t>
            </a:r>
            <a:r>
              <a:rPr lang="cs-CZ" altLang="cs-CZ" sz="2800" b="1" dirty="0" err="1">
                <a:solidFill>
                  <a:srgbClr val="000000"/>
                </a:solidFill>
              </a:rPr>
              <a:t>system</a:t>
            </a:r>
            <a:endParaRPr lang="cs-CZ" altLang="cs-CZ" sz="2800" b="1" dirty="0">
              <a:solidFill>
                <a:srgbClr val="000000"/>
              </a:solidFill>
            </a:endParaRPr>
          </a:p>
          <a:p>
            <a:pPr lvl="4" eaLnBrk="1" hangingPunct="1">
              <a:defRPr/>
            </a:pPr>
            <a:r>
              <a:rPr lang="cs-CZ" altLang="cs-CZ" sz="2800" b="1" dirty="0" err="1">
                <a:solidFill>
                  <a:srgbClr val="000000"/>
                </a:solidFill>
              </a:rPr>
              <a:t>Nervous</a:t>
            </a:r>
            <a:r>
              <a:rPr lang="cs-CZ" altLang="cs-CZ" sz="2800" b="1" dirty="0">
                <a:solidFill>
                  <a:srgbClr val="000000"/>
                </a:solidFill>
              </a:rPr>
              <a:t> </a:t>
            </a:r>
            <a:r>
              <a:rPr lang="cs-CZ" altLang="cs-CZ" sz="2800" b="1" dirty="0" err="1">
                <a:solidFill>
                  <a:srgbClr val="000000"/>
                </a:solidFill>
              </a:rPr>
              <a:t>system</a:t>
            </a:r>
            <a:endParaRPr lang="cs-CZ" altLang="cs-CZ" sz="2800" b="1" dirty="0">
              <a:solidFill>
                <a:srgbClr val="000000"/>
              </a:solidFill>
            </a:endParaRPr>
          </a:p>
          <a:p>
            <a:pPr lvl="4" eaLnBrk="1" hangingPunct="1">
              <a:defRPr/>
            </a:pPr>
            <a:r>
              <a:rPr lang="cs-CZ" altLang="cs-CZ" sz="2800" b="1" dirty="0">
                <a:solidFill>
                  <a:srgbClr val="000000"/>
                </a:solidFill>
              </a:rPr>
              <a:t>Digestive </a:t>
            </a:r>
            <a:r>
              <a:rPr lang="cs-CZ" altLang="cs-CZ" sz="2800" b="1" dirty="0" err="1">
                <a:solidFill>
                  <a:srgbClr val="000000"/>
                </a:solidFill>
              </a:rPr>
              <a:t>system</a:t>
            </a:r>
            <a:endParaRPr lang="cs-CZ" altLang="cs-CZ" sz="2800" b="1" dirty="0">
              <a:solidFill>
                <a:srgbClr val="000000"/>
              </a:solidFill>
            </a:endParaRPr>
          </a:p>
          <a:p>
            <a:pPr lvl="4" eaLnBrk="1" hangingPunct="1">
              <a:defRPr/>
            </a:pPr>
            <a:r>
              <a:rPr lang="cs-CZ" altLang="cs-CZ" sz="2800" b="1" dirty="0" err="1">
                <a:solidFill>
                  <a:srgbClr val="000000"/>
                </a:solidFill>
              </a:rPr>
              <a:t>Secretory</a:t>
            </a:r>
            <a:r>
              <a:rPr lang="cs-CZ" altLang="cs-CZ" sz="2800" b="1" dirty="0">
                <a:solidFill>
                  <a:srgbClr val="000000"/>
                </a:solidFill>
              </a:rPr>
              <a:t> </a:t>
            </a:r>
            <a:r>
              <a:rPr lang="cs-CZ" altLang="cs-CZ" sz="2800" b="1" dirty="0" err="1">
                <a:solidFill>
                  <a:srgbClr val="000000"/>
                </a:solidFill>
              </a:rPr>
              <a:t>system</a:t>
            </a:r>
            <a:endParaRPr lang="cs-CZ" altLang="cs-CZ" sz="2800" b="1" dirty="0">
              <a:solidFill>
                <a:srgbClr val="000000"/>
              </a:solidFill>
            </a:endParaRPr>
          </a:p>
          <a:p>
            <a:pPr lvl="4" eaLnBrk="1" hangingPunct="1">
              <a:defRPr/>
            </a:pPr>
            <a:r>
              <a:rPr lang="cs-CZ" altLang="cs-CZ" sz="2800" b="1" dirty="0" err="1">
                <a:solidFill>
                  <a:srgbClr val="000000"/>
                </a:solidFill>
              </a:rPr>
              <a:t>Regulation</a:t>
            </a:r>
            <a:r>
              <a:rPr lang="cs-CZ" altLang="cs-CZ" sz="2800" b="1" dirty="0">
                <a:solidFill>
                  <a:srgbClr val="000000"/>
                </a:solidFill>
              </a:rPr>
              <a:t> of </a:t>
            </a:r>
            <a:r>
              <a:rPr lang="cs-CZ" altLang="cs-CZ" sz="2800" b="1" dirty="0" err="1">
                <a:solidFill>
                  <a:srgbClr val="000000"/>
                </a:solidFill>
              </a:rPr>
              <a:t>metabolism</a:t>
            </a:r>
            <a:endParaRPr lang="cs-CZ" altLang="cs-CZ" sz="2800" b="1" dirty="0">
              <a:solidFill>
                <a:srgbClr val="000000"/>
              </a:solidFill>
            </a:endParaRPr>
          </a:p>
          <a:p>
            <a:pPr lvl="4" eaLnBrk="1" hangingPunct="1">
              <a:defRPr/>
            </a:pPr>
            <a:endParaRPr lang="cs-CZ" altLang="cs-CZ" sz="2800" b="1" dirty="0">
              <a:solidFill>
                <a:srgbClr val="000000"/>
              </a:solidFill>
            </a:endParaRPr>
          </a:p>
          <a:p>
            <a:pPr lvl="4" eaLnBrk="1" hangingPunct="1">
              <a:defRPr/>
            </a:pPr>
            <a:endParaRPr lang="cs-CZ" altLang="cs-CZ" b="1" dirty="0">
              <a:solidFill>
                <a:srgbClr val="000000"/>
              </a:solidFill>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0CA970-93E1-411F-148C-B1C3F44831B7}"/>
              </a:ext>
            </a:extLst>
          </p:cNvPr>
          <p:cNvSpPr>
            <a:spLocks noGrp="1"/>
          </p:cNvSpPr>
          <p:nvPr>
            <p:ph type="title"/>
          </p:nvPr>
        </p:nvSpPr>
        <p:spPr>
          <a:xfrm>
            <a:off x="457200" y="244475"/>
            <a:ext cx="8385175" cy="592138"/>
          </a:xfrm>
        </p:spPr>
        <p:txBody>
          <a:bodyPr/>
          <a:lstStyle/>
          <a:p>
            <a:pPr>
              <a:defRPr/>
            </a:pPr>
            <a:r>
              <a:rPr lang="cs-CZ" sz="3200" dirty="0" err="1"/>
              <a:t>Nervous</a:t>
            </a:r>
            <a:r>
              <a:rPr lang="cs-CZ" sz="3200" dirty="0"/>
              <a:t> </a:t>
            </a:r>
            <a:r>
              <a:rPr lang="cs-CZ" sz="3200" dirty="0" err="1"/>
              <a:t>system</a:t>
            </a:r>
            <a:endParaRPr lang="cs-CZ" sz="3200" dirty="0"/>
          </a:p>
        </p:txBody>
      </p:sp>
      <p:sp>
        <p:nvSpPr>
          <p:cNvPr id="4" name="TextovéPole 3">
            <a:extLst>
              <a:ext uri="{FF2B5EF4-FFF2-40B4-BE49-F238E27FC236}">
                <a16:creationId xmlns:a16="http://schemas.microsoft.com/office/drawing/2014/main" id="{5E124469-0A31-CBFF-B191-A58678913DD3}"/>
              </a:ext>
            </a:extLst>
          </p:cNvPr>
          <p:cNvSpPr txBox="1"/>
          <p:nvPr/>
        </p:nvSpPr>
        <p:spPr>
          <a:xfrm>
            <a:off x="468313" y="1052513"/>
            <a:ext cx="7848600" cy="5356225"/>
          </a:xfrm>
          <a:prstGeom prst="rect">
            <a:avLst/>
          </a:prstGeom>
          <a:noFill/>
        </p:spPr>
        <p:txBody>
          <a:bodyPr>
            <a:spAutoFit/>
          </a:bodyPr>
          <a:lstStyle/>
          <a:p>
            <a:pPr>
              <a:defRPr/>
            </a:pPr>
            <a:r>
              <a:rPr lang="en-US" dirty="0"/>
              <a:t>The basis of brain death are disease</a:t>
            </a:r>
            <a:r>
              <a:rPr lang="cs-CZ" dirty="0"/>
              <a:t> </a:t>
            </a:r>
            <a:r>
              <a:rPr lang="en-US" dirty="0"/>
              <a:t>states:</a:t>
            </a:r>
            <a:endParaRPr lang="cs-CZ" dirty="0"/>
          </a:p>
          <a:p>
            <a:pPr marL="285750" indent="-285750">
              <a:buFont typeface="Arial" panose="020B0604020202020204" pitchFamily="34" charset="0"/>
              <a:buChar char="•"/>
              <a:defRPr/>
            </a:pPr>
            <a:r>
              <a:rPr lang="en-US" dirty="0"/>
              <a:t>Vascular</a:t>
            </a:r>
            <a:endParaRPr lang="cs-CZ" dirty="0"/>
          </a:p>
          <a:p>
            <a:pPr marL="285750" indent="-285750">
              <a:buFont typeface="Arial" panose="020B0604020202020204" pitchFamily="34" charset="0"/>
              <a:buChar char="•"/>
              <a:defRPr/>
            </a:pPr>
            <a:r>
              <a:rPr lang="en-US" dirty="0"/>
              <a:t>Inflammations</a:t>
            </a:r>
            <a:endParaRPr lang="cs-CZ" dirty="0"/>
          </a:p>
          <a:p>
            <a:pPr marL="285750" indent="-285750">
              <a:buFont typeface="Arial" panose="020B0604020202020204" pitchFamily="34" charset="0"/>
              <a:buChar char="•"/>
              <a:defRPr/>
            </a:pPr>
            <a:r>
              <a:rPr lang="en-US" dirty="0"/>
              <a:t>Tumors</a:t>
            </a:r>
            <a:endParaRPr lang="cs-CZ" dirty="0"/>
          </a:p>
          <a:p>
            <a:pPr>
              <a:defRPr/>
            </a:pPr>
            <a:r>
              <a:rPr lang="en-US" dirty="0"/>
              <a:t>Peripheral nervous system - rare diseases</a:t>
            </a:r>
            <a:r>
              <a:rPr lang="cs-CZ" dirty="0"/>
              <a:t> </a:t>
            </a:r>
            <a:r>
              <a:rPr lang="cs-CZ" dirty="0" err="1"/>
              <a:t>like</a:t>
            </a:r>
            <a:r>
              <a:rPr lang="cs-CZ" dirty="0"/>
              <a:t> </a:t>
            </a:r>
            <a:r>
              <a:rPr lang="en-US" dirty="0"/>
              <a:t>myasthenia gravis</a:t>
            </a:r>
            <a:endParaRPr lang="cs-CZ" dirty="0"/>
          </a:p>
          <a:p>
            <a:pPr>
              <a:defRPr/>
            </a:pPr>
            <a:endParaRPr lang="cs-CZ" dirty="0"/>
          </a:p>
          <a:p>
            <a:pPr>
              <a:defRPr/>
            </a:pPr>
            <a:r>
              <a:rPr lang="en-US" b="1" dirty="0"/>
              <a:t>Brain swelling:</a:t>
            </a:r>
            <a:endParaRPr lang="cs-CZ" b="1" dirty="0"/>
          </a:p>
          <a:p>
            <a:pPr>
              <a:defRPr/>
            </a:pPr>
            <a:r>
              <a:rPr lang="en-US" u="sng" dirty="0"/>
              <a:t>vasogenic</a:t>
            </a:r>
            <a:r>
              <a:rPr lang="en-US" dirty="0"/>
              <a:t> (occurs when the blood-brain barrier is disrupted physically or by the effect of vasoactive substances),</a:t>
            </a:r>
            <a:endParaRPr lang="cs-CZ" dirty="0"/>
          </a:p>
          <a:p>
            <a:pPr>
              <a:defRPr/>
            </a:pPr>
            <a:r>
              <a:rPr lang="en-US" u="sng" dirty="0"/>
              <a:t>cytotoxic</a:t>
            </a:r>
            <a:r>
              <a:rPr lang="en-US" dirty="0"/>
              <a:t> (caused by a malfunction of the sodium-potassium/calcium ion pump with subsequent intracellular fluid accumulation; it is caused by hypoxia of the brain, the effect of toxins, metabolic disorders),</a:t>
            </a:r>
            <a:endParaRPr lang="cs-CZ" dirty="0"/>
          </a:p>
          <a:p>
            <a:pPr>
              <a:defRPr/>
            </a:pPr>
            <a:r>
              <a:rPr lang="en-US" u="sng" dirty="0"/>
              <a:t>osmotic</a:t>
            </a:r>
            <a:r>
              <a:rPr lang="en-US" dirty="0"/>
              <a:t> (occurs when the osmolality of the blood plasma decreases: the osmolality of the cerebrospinal fluid and the extracellular brain fluid is somewhat higher than that of the blood plasma, and during hemodilution due to the osmotic gradient, water penetrates into the extracellular space of the brain),</a:t>
            </a:r>
            <a:endParaRPr lang="cs-CZ" dirty="0"/>
          </a:p>
          <a:p>
            <a:pPr>
              <a:defRPr/>
            </a:pPr>
            <a:r>
              <a:rPr lang="en-US" u="sng" dirty="0"/>
              <a:t>interstitial</a:t>
            </a:r>
            <a:r>
              <a:rPr lang="en-US" dirty="0"/>
              <a:t> (occurs when the drainage channels of the cerebrospinal fluid are obstructed by its penetration into the brain tissue).</a:t>
            </a:r>
            <a:endParaRPr lang="cs-CZ"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61103\Pictures\!!!ArchivFoto\SmrtPřirozená\160027_intracerebrální hemoragie.jpg">
            <a:extLst>
              <a:ext uri="{FF2B5EF4-FFF2-40B4-BE49-F238E27FC236}">
                <a16:creationId xmlns:a16="http://schemas.microsoft.com/office/drawing/2014/main" id="{5A71798D-11AD-FB0F-8CFC-058749EAA2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9943" b="11104"/>
          <a:stretch>
            <a:fillRect/>
          </a:stretch>
        </p:blipFill>
        <p:spPr bwMode="auto">
          <a:xfrm>
            <a:off x="468313" y="595313"/>
            <a:ext cx="5105400" cy="525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ovéPole 2">
            <a:extLst>
              <a:ext uri="{FF2B5EF4-FFF2-40B4-BE49-F238E27FC236}">
                <a16:creationId xmlns:a16="http://schemas.microsoft.com/office/drawing/2014/main" id="{4FBD2323-C60C-B4E9-FABE-0DB889D60FAB}"/>
              </a:ext>
            </a:extLst>
          </p:cNvPr>
          <p:cNvSpPr txBox="1">
            <a:spLocks noChangeArrowheads="1"/>
          </p:cNvSpPr>
          <p:nvPr/>
        </p:nvSpPr>
        <p:spPr bwMode="auto">
          <a:xfrm>
            <a:off x="6084888" y="2492375"/>
            <a:ext cx="2300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cs-CZ" altLang="cs-CZ" sz="1800"/>
              <a:t>Bleeding to the brain</a:t>
            </a:r>
          </a:p>
        </p:txBody>
      </p:sp>
    </p:spTree>
  </p:cSld>
  <p:clrMapOvr>
    <a:masterClrMapping/>
  </p:clrMapOvr>
</p:sld>
</file>

<file path=ppt/theme/theme1.xml><?xml version="1.0" encoding="utf-8"?>
<a:theme xmlns:a="http://schemas.openxmlformats.org/drawingml/2006/main" name="Vrstvy skla">
  <a:themeElements>
    <a:clrScheme name="Vrstvy skla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fontScheme name="Vrstvy skla">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Vrstvy skla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Vrstvy skla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Vrstvy skla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Vrstvy skla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Vrstvy skla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Vrstvy skla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Vrstvy skla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Vrstvy skla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Glass Layers</Template>
  <TotalTime>191</TotalTime>
  <Words>767</Words>
  <Application>Microsoft Office PowerPoint</Application>
  <PresentationFormat>Předvádění na obrazovce (4:3)</PresentationFormat>
  <Paragraphs>146</Paragraphs>
  <Slides>41</Slides>
  <Notes>2</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41</vt:i4>
      </vt:variant>
    </vt:vector>
  </HeadingPairs>
  <TitlesOfParts>
    <vt:vector size="45" baseType="lpstr">
      <vt:lpstr>Arial</vt:lpstr>
      <vt:lpstr>Arial Black</vt:lpstr>
      <vt:lpstr>Wingdings</vt:lpstr>
      <vt:lpstr>Vrstvy skla</vt:lpstr>
      <vt:lpstr>Natural death</vt:lpstr>
      <vt:lpstr>Natural death</vt:lpstr>
      <vt:lpstr> Sudden deatah</vt:lpstr>
      <vt:lpstr>Natural death</vt:lpstr>
      <vt:lpstr>Natural death</vt:lpstr>
      <vt:lpstr>Natural death</vt:lpstr>
      <vt:lpstr>Prezentace aplikace PowerPoint</vt:lpstr>
      <vt:lpstr>Nervous system</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Cardiovascular system</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Respiratory system</vt:lpstr>
      <vt:lpstr>Prezentace aplikace PowerPoint</vt:lpstr>
      <vt:lpstr>Prezentace aplikace PowerPoint</vt:lpstr>
      <vt:lpstr>Prezentace aplikace PowerPoint</vt:lpstr>
      <vt:lpstr>Excretory system</vt:lpstr>
      <vt:lpstr>Prezentace aplikace PowerPoint</vt:lpstr>
      <vt:lpstr>Prezentace aplikace PowerPoint</vt:lpstr>
      <vt:lpstr>Digestive system</vt:lpstr>
      <vt:lpstr>Oesophageal carcinoma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Tata</dc:creator>
  <cp:lastModifiedBy>Alexander Pilin</cp:lastModifiedBy>
  <cp:revision>22</cp:revision>
  <dcterms:created xsi:type="dcterms:W3CDTF">2004-12-02T04:06:39Z</dcterms:created>
  <dcterms:modified xsi:type="dcterms:W3CDTF">2025-10-06T07:28:55Z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063cd7f-2d21-486a-9f29-9c1683fdd175_Enabled">
    <vt:lpwstr>True</vt:lpwstr>
  </property>
  <property fmtid="{D5CDD505-2E9C-101B-9397-08002B2CF9AE}" pid="3" name="MSIP_Label_2063cd7f-2d21-486a-9f29-9c1683fdd175_SiteId">
    <vt:lpwstr>00000000-0000-0000-0000-000000000000</vt:lpwstr>
  </property>
  <property fmtid="{D5CDD505-2E9C-101B-9397-08002B2CF9AE}" pid="4" name="MSIP_Label_2063cd7f-2d21-486a-9f29-9c1683fdd175_Owner">
    <vt:lpwstr>61103@vfn.cz</vt:lpwstr>
  </property>
  <property fmtid="{D5CDD505-2E9C-101B-9397-08002B2CF9AE}" pid="5" name="MSIP_Label_2063cd7f-2d21-486a-9f29-9c1683fdd175_SetDate">
    <vt:lpwstr>2018-11-13T07:01:37.6794385Z</vt:lpwstr>
  </property>
  <property fmtid="{D5CDD505-2E9C-101B-9397-08002B2CF9AE}" pid="6" name="MSIP_Label_2063cd7f-2d21-486a-9f29-9c1683fdd175_Name">
    <vt:lpwstr>Veřejné</vt:lpwstr>
  </property>
  <property fmtid="{D5CDD505-2E9C-101B-9397-08002B2CF9AE}" pid="7" name="MSIP_Label_2063cd7f-2d21-486a-9f29-9c1683fdd175_Application">
    <vt:lpwstr>Microsoft Azure Information Protection</vt:lpwstr>
  </property>
  <property fmtid="{D5CDD505-2E9C-101B-9397-08002B2CF9AE}" pid="8" name="MSIP_Label_2063cd7f-2d21-486a-9f29-9c1683fdd175_Extended_MSFT_Method">
    <vt:lpwstr>Automatic</vt:lpwstr>
  </property>
  <property fmtid="{D5CDD505-2E9C-101B-9397-08002B2CF9AE}" pid="9" name="Sensitivity">
    <vt:lpwstr>Veřejné</vt:lpwstr>
  </property>
</Properties>
</file>